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2" r:id="rId4"/>
  </p:sldMasterIdLst>
  <p:notesMasterIdLst>
    <p:notesMasterId r:id="rId14"/>
  </p:notesMasterIdLst>
  <p:handoutMasterIdLst>
    <p:handoutMasterId r:id="rId15"/>
  </p:handoutMasterIdLst>
  <p:sldIdLst>
    <p:sldId id="340" r:id="rId5"/>
    <p:sldId id="914" r:id="rId6"/>
    <p:sldId id="915" r:id="rId7"/>
    <p:sldId id="912" r:id="rId8"/>
    <p:sldId id="342" r:id="rId9"/>
    <p:sldId id="902" r:id="rId10"/>
    <p:sldId id="319" r:id="rId11"/>
    <p:sldId id="318" r:id="rId12"/>
    <p:sldId id="900" r:id="rId13"/>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6720" userDrawn="1">
          <p15:clr>
            <a:srgbClr val="A4A3A4"/>
          </p15:clr>
        </p15:guide>
        <p15:guide id="3" orient="horz" pos="1003" userDrawn="1">
          <p15:clr>
            <a:srgbClr val="A4A3A4"/>
          </p15:clr>
        </p15:guide>
        <p15:guide id="4" pos="8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gin Tran" initials="BT [2]" lastIdx="3" clrIdx="6">
    <p:extLst>
      <p:ext uri="{19B8F6BF-5375-455C-9EA6-DF929625EA0E}">
        <p15:presenceInfo xmlns:p15="http://schemas.microsoft.com/office/powerpoint/2012/main" userId="S::belgin.tran@service.nsw.gov.au::fb7396cd-69b3-43bc-a0f3-1ee1f73d573e" providerId="AD"/>
      </p:ext>
    </p:extLst>
  </p:cmAuthor>
  <p:cmAuthor id="1" name="Editor" initials="E" lastIdx="15" clrIdx="0">
    <p:extLst>
      <p:ext uri="{19B8F6BF-5375-455C-9EA6-DF929625EA0E}">
        <p15:presenceInfo xmlns:p15="http://schemas.microsoft.com/office/powerpoint/2012/main" userId="Editor" providerId="None"/>
      </p:ext>
    </p:extLst>
  </p:cmAuthor>
  <p:cmAuthor id="2" name="Belgin Tran" initials="BT" lastIdx="9" clrIdx="1">
    <p:extLst>
      <p:ext uri="{19B8F6BF-5375-455C-9EA6-DF929625EA0E}">
        <p15:presenceInfo xmlns:p15="http://schemas.microsoft.com/office/powerpoint/2012/main" userId="10032000aa1b6a47" providerId="None"/>
      </p:ext>
    </p:extLst>
  </p:cmAuthor>
  <p:cmAuthor id="3" name="Bradley Matthews" initials="BM" lastIdx="1" clrIdx="2">
    <p:extLst>
      <p:ext uri="{19B8F6BF-5375-455C-9EA6-DF929625EA0E}">
        <p15:presenceInfo xmlns:p15="http://schemas.microsoft.com/office/powerpoint/2012/main" userId="S::Bradley.Matthews@customerservice.nsw.gov.au::0686c06a-6ffe-413e-95dd-7939c57c9d4f" providerId="AD"/>
      </p:ext>
    </p:extLst>
  </p:cmAuthor>
  <p:cmAuthor id="4" name="Linda Varrica" initials="LV" lastIdx="1" clrIdx="3">
    <p:extLst>
      <p:ext uri="{19B8F6BF-5375-455C-9EA6-DF929625EA0E}">
        <p15:presenceInfo xmlns:p15="http://schemas.microsoft.com/office/powerpoint/2012/main" userId="S::Linda.Varrica@customerservice.nsw.gov.au::480a2938-0c8b-4a57-8565-a26776a8d5cd" providerId="AD"/>
      </p:ext>
    </p:extLst>
  </p:cmAuthor>
  <p:cmAuthor id="5" name="Tanya Briggs" initials="TB" lastIdx="3" clrIdx="4">
    <p:extLst>
      <p:ext uri="{19B8F6BF-5375-455C-9EA6-DF929625EA0E}">
        <p15:presenceInfo xmlns:p15="http://schemas.microsoft.com/office/powerpoint/2012/main" userId="S::Tanya.Briggs@customerservice.nsw.gov.au::9fa23744-2f94-477b-b4f3-e999c8409fea" providerId="AD"/>
      </p:ext>
    </p:extLst>
  </p:cmAuthor>
  <p:cmAuthor id="6" name="Andrea Long" initials="AL" lastIdx="3" clrIdx="5">
    <p:extLst>
      <p:ext uri="{19B8F6BF-5375-455C-9EA6-DF929625EA0E}">
        <p15:presenceInfo xmlns:p15="http://schemas.microsoft.com/office/powerpoint/2012/main" userId="S::andrea.long@customerservice.nsw.gov.au::bf30a269-a0c3-42e6-9f47-b5f1e87f3e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0DC"/>
    <a:srgbClr val="EAFAF6"/>
    <a:srgbClr val="007078"/>
    <a:srgbClr val="00A0AC"/>
    <a:srgbClr val="E7EBEC"/>
    <a:srgbClr val="F1F1F3"/>
    <a:srgbClr val="DAE3E2"/>
    <a:srgbClr val="F3F3F3"/>
    <a:srgbClr val="5377B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115EB-972F-A54D-C0E8-9ABA24DCE3EE}" v="5" dt="2020-09-03T04:44:24.730"/>
    <p1510:client id="{C66D452E-917B-4B78-9E36-69DEB74D7A91}" v="9" dt="2020-09-04T00:38:35.960"/>
    <p1510:client id="{D2A0B09E-BDD0-D8AE-3EFD-FF4E10ADE988}" v="4" dt="2020-09-04T04:35:34.283"/>
    <p1510:client id="{DDE3DDF9-60CB-41A6-B5A6-2D0CB09DE5D9}" v="11" dt="2020-09-03T03:15:01.877"/>
    <p1510:client id="{EB643F9B-4C08-4B0D-85A6-5E9C6A70FFA3}" v="5" dt="2020-09-04T03:12:15.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67"/>
    <p:restoredTop sz="91975"/>
  </p:normalViewPr>
  <p:slideViewPr>
    <p:cSldViewPr snapToGrid="0">
      <p:cViewPr varScale="1">
        <p:scale>
          <a:sx n="81" d="100"/>
          <a:sy n="81" d="100"/>
        </p:scale>
        <p:origin x="200" y="552"/>
      </p:cViewPr>
      <p:guideLst>
        <p:guide orient="horz" pos="3997"/>
        <p:guide pos="6720"/>
        <p:guide orient="horz" pos="1003"/>
        <p:guide pos="84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gin Tran" userId="S::belgin.tran@service.nsw.gov.au::fb7396cd-69b3-43bc-a0f3-1ee1f73d573e" providerId="AD" clId="Web-{1014CF9C-1A7C-F557-A133-A6F9F4220BAF}"/>
    <pc:docChg chg="modSld">
      <pc:chgData name="Belgin Tran" userId="S::belgin.tran@service.nsw.gov.au::fb7396cd-69b3-43bc-a0f3-1ee1f73d573e" providerId="AD" clId="Web-{1014CF9C-1A7C-F557-A133-A6F9F4220BAF}" dt="2020-09-03T02:26:36.795" v="32"/>
      <pc:docMkLst>
        <pc:docMk/>
      </pc:docMkLst>
      <pc:sldChg chg="addCm">
        <pc:chgData name="Belgin Tran" userId="S::belgin.tran@service.nsw.gov.au::fb7396cd-69b3-43bc-a0f3-1ee1f73d573e" providerId="AD" clId="Web-{1014CF9C-1A7C-F557-A133-A6F9F4220BAF}" dt="2020-09-03T02:26:36.795" v="32"/>
        <pc:sldMkLst>
          <pc:docMk/>
          <pc:sldMk cId="1011744131" sldId="912"/>
        </pc:sldMkLst>
      </pc:sldChg>
      <pc:sldChg chg="modSp">
        <pc:chgData name="Belgin Tran" userId="S::belgin.tran@service.nsw.gov.au::fb7396cd-69b3-43bc-a0f3-1ee1f73d573e" providerId="AD" clId="Web-{1014CF9C-1A7C-F557-A133-A6F9F4220BAF}" dt="2020-09-03T02:25:06.293" v="30" actId="20577"/>
        <pc:sldMkLst>
          <pc:docMk/>
          <pc:sldMk cId="3030270787" sldId="914"/>
        </pc:sldMkLst>
        <pc:spChg chg="mod">
          <ac:chgData name="Belgin Tran" userId="S::belgin.tran@service.nsw.gov.au::fb7396cd-69b3-43bc-a0f3-1ee1f73d573e" providerId="AD" clId="Web-{1014CF9C-1A7C-F557-A133-A6F9F4220BAF}" dt="2020-09-03T02:25:06.293" v="30" actId="20577"/>
          <ac:spMkLst>
            <pc:docMk/>
            <pc:sldMk cId="3030270787" sldId="914"/>
            <ac:spMk id="3" creationId="{4367D094-558F-5042-AE3C-DD77AA31A259}"/>
          </ac:spMkLst>
        </pc:spChg>
      </pc:sldChg>
    </pc:docChg>
  </pc:docChgLst>
  <pc:docChgLst>
    <pc:chgData name="Linda Varrica" userId="480a2938-0c8b-4a57-8565-a26776a8d5cd" providerId="ADAL" clId="{EE6A13DA-E504-48D9-83A5-A8D3F3818DA0}"/>
    <pc:docChg chg="custSel modSld">
      <pc:chgData name="Linda Varrica" userId="480a2938-0c8b-4a57-8565-a26776a8d5cd" providerId="ADAL" clId="{EE6A13DA-E504-48D9-83A5-A8D3F3818DA0}" dt="2020-08-24T04:16:33.515" v="463" actId="20577"/>
      <pc:docMkLst>
        <pc:docMk/>
      </pc:docMkLst>
      <pc:sldChg chg="modSp">
        <pc:chgData name="Linda Varrica" userId="480a2938-0c8b-4a57-8565-a26776a8d5cd" providerId="ADAL" clId="{EE6A13DA-E504-48D9-83A5-A8D3F3818DA0}" dt="2020-08-24T03:45:50.776" v="34" actId="13926"/>
        <pc:sldMkLst>
          <pc:docMk/>
          <pc:sldMk cId="819258170" sldId="340"/>
        </pc:sldMkLst>
        <pc:spChg chg="mod">
          <ac:chgData name="Linda Varrica" userId="480a2938-0c8b-4a57-8565-a26776a8d5cd" providerId="ADAL" clId="{EE6A13DA-E504-48D9-83A5-A8D3F3818DA0}" dt="2020-08-24T03:45:50.776" v="34" actId="13926"/>
          <ac:spMkLst>
            <pc:docMk/>
            <pc:sldMk cId="819258170" sldId="340"/>
            <ac:spMk id="8" creationId="{C1036B40-42B5-47FA-B053-266933E5EF21}"/>
          </ac:spMkLst>
        </pc:spChg>
      </pc:sldChg>
      <pc:sldChg chg="modSp addCm modCm">
        <pc:chgData name="Linda Varrica" userId="480a2938-0c8b-4a57-8565-a26776a8d5cd" providerId="ADAL" clId="{EE6A13DA-E504-48D9-83A5-A8D3F3818DA0}" dt="2020-08-24T04:14:46.436" v="370" actId="6549"/>
        <pc:sldMkLst>
          <pc:docMk/>
          <pc:sldMk cId="941937346" sldId="342"/>
        </pc:sldMkLst>
        <pc:spChg chg="mod">
          <ac:chgData name="Linda Varrica" userId="480a2938-0c8b-4a57-8565-a26776a8d5cd" providerId="ADAL" clId="{EE6A13DA-E504-48D9-83A5-A8D3F3818DA0}" dt="2020-08-24T04:14:46.436" v="370" actId="6549"/>
          <ac:spMkLst>
            <pc:docMk/>
            <pc:sldMk cId="941937346" sldId="342"/>
            <ac:spMk id="7" creationId="{4BE0D169-6F61-4BFD-A7C3-A9F3A82DDDE5}"/>
          </ac:spMkLst>
        </pc:spChg>
        <pc:spChg chg="mod">
          <ac:chgData name="Linda Varrica" userId="480a2938-0c8b-4a57-8565-a26776a8d5cd" providerId="ADAL" clId="{EE6A13DA-E504-48D9-83A5-A8D3F3818DA0}" dt="2020-08-24T04:13:59.679" v="312" actId="20577"/>
          <ac:spMkLst>
            <pc:docMk/>
            <pc:sldMk cId="941937346" sldId="342"/>
            <ac:spMk id="11" creationId="{A7937F3D-BBA3-468E-AE0F-CBE9062E565C}"/>
          </ac:spMkLst>
        </pc:spChg>
      </pc:sldChg>
      <pc:sldChg chg="modSp">
        <pc:chgData name="Linda Varrica" userId="480a2938-0c8b-4a57-8565-a26776a8d5cd" providerId="ADAL" clId="{EE6A13DA-E504-48D9-83A5-A8D3F3818DA0}" dt="2020-08-24T04:16:33.515" v="463" actId="20577"/>
        <pc:sldMkLst>
          <pc:docMk/>
          <pc:sldMk cId="1692649376" sldId="902"/>
        </pc:sldMkLst>
        <pc:spChg chg="mod">
          <ac:chgData name="Linda Varrica" userId="480a2938-0c8b-4a57-8565-a26776a8d5cd" providerId="ADAL" clId="{EE6A13DA-E504-48D9-83A5-A8D3F3818DA0}" dt="2020-08-24T04:16:33.515" v="463" actId="20577"/>
          <ac:spMkLst>
            <pc:docMk/>
            <pc:sldMk cId="1692649376" sldId="902"/>
            <ac:spMk id="3" creationId="{C4DF588D-E250-4ADF-8395-688F08A6870F}"/>
          </ac:spMkLst>
        </pc:spChg>
      </pc:sldChg>
      <pc:sldChg chg="modSp">
        <pc:chgData name="Linda Varrica" userId="480a2938-0c8b-4a57-8565-a26776a8d5cd" providerId="ADAL" clId="{EE6A13DA-E504-48D9-83A5-A8D3F3818DA0}" dt="2020-08-24T03:47:28.394" v="66" actId="14100"/>
        <pc:sldMkLst>
          <pc:docMk/>
          <pc:sldMk cId="4156433506" sldId="911"/>
        </pc:sldMkLst>
        <pc:spChg chg="mod">
          <ac:chgData name="Linda Varrica" userId="480a2938-0c8b-4a57-8565-a26776a8d5cd" providerId="ADAL" clId="{EE6A13DA-E504-48D9-83A5-A8D3F3818DA0}" dt="2020-08-24T03:47:28.394" v="66" actId="14100"/>
          <ac:spMkLst>
            <pc:docMk/>
            <pc:sldMk cId="4156433506" sldId="911"/>
            <ac:spMk id="3" creationId="{EFB99E51-F011-4415-8C20-ADE3A439E41A}"/>
          </ac:spMkLst>
        </pc:spChg>
      </pc:sldChg>
      <pc:sldChg chg="modSp">
        <pc:chgData name="Linda Varrica" userId="480a2938-0c8b-4a57-8565-a26776a8d5cd" providerId="ADAL" clId="{EE6A13DA-E504-48D9-83A5-A8D3F3818DA0}" dt="2020-08-24T03:48:52.695" v="138" actId="6549"/>
        <pc:sldMkLst>
          <pc:docMk/>
          <pc:sldMk cId="1011744131" sldId="912"/>
        </pc:sldMkLst>
        <pc:spChg chg="mod">
          <ac:chgData name="Linda Varrica" userId="480a2938-0c8b-4a57-8565-a26776a8d5cd" providerId="ADAL" clId="{EE6A13DA-E504-48D9-83A5-A8D3F3818DA0}" dt="2020-08-24T03:48:52.695" v="138" actId="6549"/>
          <ac:spMkLst>
            <pc:docMk/>
            <pc:sldMk cId="1011744131" sldId="912"/>
            <ac:spMk id="3" creationId="{1277E017-4684-4F7D-8D14-B2747284F8C4}"/>
          </ac:spMkLst>
        </pc:spChg>
      </pc:sldChg>
      <pc:sldChg chg="addSp delSp modSp">
        <pc:chgData name="Linda Varrica" userId="480a2938-0c8b-4a57-8565-a26776a8d5cd" providerId="ADAL" clId="{EE6A13DA-E504-48D9-83A5-A8D3F3818DA0}" dt="2020-08-24T03:48:36.355" v="116" actId="13926"/>
        <pc:sldMkLst>
          <pc:docMk/>
          <pc:sldMk cId="1253855614" sldId="913"/>
        </pc:sldMkLst>
        <pc:spChg chg="mod">
          <ac:chgData name="Linda Varrica" userId="480a2938-0c8b-4a57-8565-a26776a8d5cd" providerId="ADAL" clId="{EE6A13DA-E504-48D9-83A5-A8D3F3818DA0}" dt="2020-08-24T03:48:14.210" v="77" actId="6549"/>
          <ac:spMkLst>
            <pc:docMk/>
            <pc:sldMk cId="1253855614" sldId="913"/>
            <ac:spMk id="3" creationId="{EFB99E51-F011-4415-8C20-ADE3A439E41A}"/>
          </ac:spMkLst>
        </pc:spChg>
        <pc:spChg chg="add mod">
          <ac:chgData name="Linda Varrica" userId="480a2938-0c8b-4a57-8565-a26776a8d5cd" providerId="ADAL" clId="{EE6A13DA-E504-48D9-83A5-A8D3F3818DA0}" dt="2020-08-24T03:48:36.355" v="116" actId="13926"/>
          <ac:spMkLst>
            <pc:docMk/>
            <pc:sldMk cId="1253855614" sldId="913"/>
            <ac:spMk id="5" creationId="{FA2E1277-7BA1-4D9D-AEDD-2E6C2AED2F23}"/>
          </ac:spMkLst>
        </pc:spChg>
        <pc:graphicFrameChg chg="del">
          <ac:chgData name="Linda Varrica" userId="480a2938-0c8b-4a57-8565-a26776a8d5cd" providerId="ADAL" clId="{EE6A13DA-E504-48D9-83A5-A8D3F3818DA0}" dt="2020-08-24T03:48:16.752" v="78" actId="478"/>
          <ac:graphicFrameMkLst>
            <pc:docMk/>
            <pc:sldMk cId="1253855614" sldId="913"/>
            <ac:graphicFrameMk id="8" creationId="{3D834520-7195-41AB-B4F0-018B85B71CC6}"/>
          </ac:graphicFrameMkLst>
        </pc:graphicFrameChg>
      </pc:sldChg>
    </pc:docChg>
  </pc:docChgLst>
  <pc:docChgLst>
    <pc:chgData name="Katy Thom" userId="S::katy_senateshj.com.au#ext#@nswgov.onmicrosoft.com::41eb1593-f98a-408b-9481-a9b0c28dec2c" providerId="AD" clId="Web-{2BEFAAB3-10F7-C780-7EAF-CA03893AC33A}"/>
    <pc:docChg chg="modSld">
      <pc:chgData name="Katy Thom" userId="S::katy_senateshj.com.au#ext#@nswgov.onmicrosoft.com::41eb1593-f98a-408b-9481-a9b0c28dec2c" providerId="AD" clId="Web-{2BEFAAB3-10F7-C780-7EAF-CA03893AC33A}" dt="2020-09-02T04:59:09.437" v="62" actId="20577"/>
      <pc:docMkLst>
        <pc:docMk/>
      </pc:docMkLst>
      <pc:sldChg chg="modSp">
        <pc:chgData name="Katy Thom" userId="S::katy_senateshj.com.au#ext#@nswgov.onmicrosoft.com::41eb1593-f98a-408b-9481-a9b0c28dec2c" providerId="AD" clId="Web-{2BEFAAB3-10F7-C780-7EAF-CA03893AC33A}" dt="2020-09-02T04:59:08.437" v="60" actId="20577"/>
        <pc:sldMkLst>
          <pc:docMk/>
          <pc:sldMk cId="917060886" sldId="319"/>
        </pc:sldMkLst>
        <pc:spChg chg="mod">
          <ac:chgData name="Katy Thom" userId="S::katy_senateshj.com.au#ext#@nswgov.onmicrosoft.com::41eb1593-f98a-408b-9481-a9b0c28dec2c" providerId="AD" clId="Web-{2BEFAAB3-10F7-C780-7EAF-CA03893AC33A}" dt="2020-09-02T04:59:02.562" v="50" actId="20577"/>
          <ac:spMkLst>
            <pc:docMk/>
            <pc:sldMk cId="917060886" sldId="319"/>
            <ac:spMk id="5" creationId="{A1C96368-F406-4B8E-8AF3-0FB78DED7971}"/>
          </ac:spMkLst>
        </pc:spChg>
        <pc:spChg chg="mod">
          <ac:chgData name="Katy Thom" userId="S::katy_senateshj.com.au#ext#@nswgov.onmicrosoft.com::41eb1593-f98a-408b-9481-a9b0c28dec2c" providerId="AD" clId="Web-{2BEFAAB3-10F7-C780-7EAF-CA03893AC33A}" dt="2020-09-02T04:59:08.437" v="60" actId="20577"/>
          <ac:spMkLst>
            <pc:docMk/>
            <pc:sldMk cId="917060886" sldId="319"/>
            <ac:spMk id="7" creationId="{D12C37E5-2678-45F2-8D2D-748194A3D12E}"/>
          </ac:spMkLst>
        </pc:spChg>
      </pc:sldChg>
      <pc:sldChg chg="modSp">
        <pc:chgData name="Katy Thom" userId="S::katy_senateshj.com.au#ext#@nswgov.onmicrosoft.com::41eb1593-f98a-408b-9481-a9b0c28dec2c" providerId="AD" clId="Web-{2BEFAAB3-10F7-C780-7EAF-CA03893AC33A}" dt="2020-09-02T04:56:24.030" v="38" actId="20577"/>
        <pc:sldMkLst>
          <pc:docMk/>
          <pc:sldMk cId="941937346" sldId="342"/>
        </pc:sldMkLst>
        <pc:spChg chg="mod">
          <ac:chgData name="Katy Thom" userId="S::katy_senateshj.com.au#ext#@nswgov.onmicrosoft.com::41eb1593-f98a-408b-9481-a9b0c28dec2c" providerId="AD" clId="Web-{2BEFAAB3-10F7-C780-7EAF-CA03893AC33A}" dt="2020-09-02T04:56:24.030" v="38" actId="20577"/>
          <ac:spMkLst>
            <pc:docMk/>
            <pc:sldMk cId="941937346" sldId="342"/>
            <ac:spMk id="7" creationId="{4BE0D169-6F61-4BFD-A7C3-A9F3A82DDDE5}"/>
          </ac:spMkLst>
        </pc:spChg>
        <pc:spChg chg="mod">
          <ac:chgData name="Katy Thom" userId="S::katy_senateshj.com.au#ext#@nswgov.onmicrosoft.com::41eb1593-f98a-408b-9481-a9b0c28dec2c" providerId="AD" clId="Web-{2BEFAAB3-10F7-C780-7EAF-CA03893AC33A}" dt="2020-09-02T04:55:37.264" v="35" actId="20577"/>
          <ac:spMkLst>
            <pc:docMk/>
            <pc:sldMk cId="941937346" sldId="342"/>
            <ac:spMk id="11" creationId="{A7937F3D-BBA3-468E-AE0F-CBE9062E565C}"/>
          </ac:spMkLst>
        </pc:spChg>
      </pc:sldChg>
      <pc:sldChg chg="modSp">
        <pc:chgData name="Katy Thom" userId="S::katy_senateshj.com.au#ext#@nswgov.onmicrosoft.com::41eb1593-f98a-408b-9481-a9b0c28dec2c" providerId="AD" clId="Web-{2BEFAAB3-10F7-C780-7EAF-CA03893AC33A}" dt="2020-09-02T04:47:39.590" v="2" actId="20577"/>
        <pc:sldMkLst>
          <pc:docMk/>
          <pc:sldMk cId="3030270787" sldId="914"/>
        </pc:sldMkLst>
        <pc:spChg chg="mod">
          <ac:chgData name="Katy Thom" userId="S::katy_senateshj.com.au#ext#@nswgov.onmicrosoft.com::41eb1593-f98a-408b-9481-a9b0c28dec2c" providerId="AD" clId="Web-{2BEFAAB3-10F7-C780-7EAF-CA03893AC33A}" dt="2020-09-02T04:47:39.590" v="2" actId="20577"/>
          <ac:spMkLst>
            <pc:docMk/>
            <pc:sldMk cId="3030270787" sldId="914"/>
            <ac:spMk id="3" creationId="{4367D094-558F-5042-AE3C-DD77AA31A259}"/>
          </ac:spMkLst>
        </pc:spChg>
      </pc:sldChg>
    </pc:docChg>
  </pc:docChgLst>
  <pc:docChgLst>
    <pc:chgData name="Bradley Matthews" userId="0686c06a-6ffe-413e-95dd-7939c57c9d4f" providerId="ADAL" clId="{EB643F9B-4C08-4B0D-85A6-5E9C6A70FFA3}"/>
    <pc:docChg chg="custSel modSld sldOrd">
      <pc:chgData name="Bradley Matthews" userId="0686c06a-6ffe-413e-95dd-7939c57c9d4f" providerId="ADAL" clId="{EB643F9B-4C08-4B0D-85A6-5E9C6A70FFA3}" dt="2020-09-04T03:12:36.755" v="356" actId="20577"/>
      <pc:docMkLst>
        <pc:docMk/>
      </pc:docMkLst>
      <pc:sldChg chg="modSp">
        <pc:chgData name="Bradley Matthews" userId="0686c06a-6ffe-413e-95dd-7939c57c9d4f" providerId="ADAL" clId="{EB643F9B-4C08-4B0D-85A6-5E9C6A70FFA3}" dt="2020-09-04T02:31:39.670" v="119" actId="20577"/>
        <pc:sldMkLst>
          <pc:docMk/>
          <pc:sldMk cId="917060886" sldId="319"/>
        </pc:sldMkLst>
        <pc:spChg chg="mod">
          <ac:chgData name="Bradley Matthews" userId="0686c06a-6ffe-413e-95dd-7939c57c9d4f" providerId="ADAL" clId="{EB643F9B-4C08-4B0D-85A6-5E9C6A70FFA3}" dt="2020-09-04T02:31:11.845" v="117" actId="20577"/>
          <ac:spMkLst>
            <pc:docMk/>
            <pc:sldMk cId="917060886" sldId="319"/>
            <ac:spMk id="5" creationId="{A1C96368-F406-4B8E-8AF3-0FB78DED7971}"/>
          </ac:spMkLst>
        </pc:spChg>
        <pc:spChg chg="mod">
          <ac:chgData name="Bradley Matthews" userId="0686c06a-6ffe-413e-95dd-7939c57c9d4f" providerId="ADAL" clId="{EB643F9B-4C08-4B0D-85A6-5E9C6A70FFA3}" dt="2020-09-04T02:31:39.670" v="119" actId="20577"/>
          <ac:spMkLst>
            <pc:docMk/>
            <pc:sldMk cId="917060886" sldId="319"/>
            <ac:spMk id="7" creationId="{D12C37E5-2678-45F2-8D2D-748194A3D12E}"/>
          </ac:spMkLst>
        </pc:spChg>
      </pc:sldChg>
      <pc:sldChg chg="modSp">
        <pc:chgData name="Bradley Matthews" userId="0686c06a-6ffe-413e-95dd-7939c57c9d4f" providerId="ADAL" clId="{EB643F9B-4C08-4B0D-85A6-5E9C6A70FFA3}" dt="2020-09-04T03:08:03.964" v="137" actId="6549"/>
        <pc:sldMkLst>
          <pc:docMk/>
          <pc:sldMk cId="941937346" sldId="342"/>
        </pc:sldMkLst>
        <pc:spChg chg="mod">
          <ac:chgData name="Bradley Matthews" userId="0686c06a-6ffe-413e-95dd-7939c57c9d4f" providerId="ADAL" clId="{EB643F9B-4C08-4B0D-85A6-5E9C6A70FFA3}" dt="2020-09-04T03:08:03.964" v="137" actId="6549"/>
          <ac:spMkLst>
            <pc:docMk/>
            <pc:sldMk cId="941937346" sldId="342"/>
            <ac:spMk id="3" creationId="{EF02A5D7-E9E9-49A1-B083-28FC97469BAB}"/>
          </ac:spMkLst>
        </pc:spChg>
        <pc:spChg chg="mod">
          <ac:chgData name="Bradley Matthews" userId="0686c06a-6ffe-413e-95dd-7939c57c9d4f" providerId="ADAL" clId="{EB643F9B-4C08-4B0D-85A6-5E9C6A70FFA3}" dt="2020-09-04T02:30:20.439" v="106" actId="113"/>
          <ac:spMkLst>
            <pc:docMk/>
            <pc:sldMk cId="941937346" sldId="342"/>
            <ac:spMk id="7" creationId="{4BE0D169-6F61-4BFD-A7C3-A9F3A82DDDE5}"/>
          </ac:spMkLst>
        </pc:spChg>
        <pc:spChg chg="mod">
          <ac:chgData name="Bradley Matthews" userId="0686c06a-6ffe-413e-95dd-7939c57c9d4f" providerId="ADAL" clId="{EB643F9B-4C08-4B0D-85A6-5E9C6A70FFA3}" dt="2020-09-04T02:30:02.404" v="105" actId="113"/>
          <ac:spMkLst>
            <pc:docMk/>
            <pc:sldMk cId="941937346" sldId="342"/>
            <ac:spMk id="11" creationId="{A7937F3D-BBA3-468E-AE0F-CBE9062E565C}"/>
          </ac:spMkLst>
        </pc:spChg>
      </pc:sldChg>
      <pc:sldChg chg="modSp">
        <pc:chgData name="Bradley Matthews" userId="0686c06a-6ffe-413e-95dd-7939c57c9d4f" providerId="ADAL" clId="{EB643F9B-4C08-4B0D-85A6-5E9C6A70FFA3}" dt="2020-09-04T03:12:36.755" v="356" actId="20577"/>
        <pc:sldMkLst>
          <pc:docMk/>
          <pc:sldMk cId="1692649376" sldId="902"/>
        </pc:sldMkLst>
        <pc:spChg chg="mod">
          <ac:chgData name="Bradley Matthews" userId="0686c06a-6ffe-413e-95dd-7939c57c9d4f" providerId="ADAL" clId="{EB643F9B-4C08-4B0D-85A6-5E9C6A70FFA3}" dt="2020-09-04T03:12:36.755" v="356" actId="20577"/>
          <ac:spMkLst>
            <pc:docMk/>
            <pc:sldMk cId="1692649376" sldId="902"/>
            <ac:spMk id="3" creationId="{C4DF588D-E250-4ADF-8395-688F08A6870F}"/>
          </ac:spMkLst>
        </pc:spChg>
      </pc:sldChg>
      <pc:sldChg chg="modSp">
        <pc:chgData name="Bradley Matthews" userId="0686c06a-6ffe-413e-95dd-7939c57c9d4f" providerId="ADAL" clId="{EB643F9B-4C08-4B0D-85A6-5E9C6A70FFA3}" dt="2020-09-04T02:26:18.750" v="104" actId="6549"/>
        <pc:sldMkLst>
          <pc:docMk/>
          <pc:sldMk cId="1011744131" sldId="912"/>
        </pc:sldMkLst>
        <pc:spChg chg="mod">
          <ac:chgData name="Bradley Matthews" userId="0686c06a-6ffe-413e-95dd-7939c57c9d4f" providerId="ADAL" clId="{EB643F9B-4C08-4B0D-85A6-5E9C6A70FFA3}" dt="2020-09-04T02:26:18.750" v="104" actId="6549"/>
          <ac:spMkLst>
            <pc:docMk/>
            <pc:sldMk cId="1011744131" sldId="912"/>
            <ac:spMk id="3" creationId="{1277E017-4684-4F7D-8D14-B2747284F8C4}"/>
          </ac:spMkLst>
        </pc:spChg>
      </pc:sldChg>
      <pc:sldChg chg="modSp">
        <pc:chgData name="Bradley Matthews" userId="0686c06a-6ffe-413e-95dd-7939c57c9d4f" providerId="ADAL" clId="{EB643F9B-4C08-4B0D-85A6-5E9C6A70FFA3}" dt="2020-09-04T03:07:11.463" v="120" actId="6549"/>
        <pc:sldMkLst>
          <pc:docMk/>
          <pc:sldMk cId="3030270787" sldId="914"/>
        </pc:sldMkLst>
        <pc:spChg chg="mod">
          <ac:chgData name="Bradley Matthews" userId="0686c06a-6ffe-413e-95dd-7939c57c9d4f" providerId="ADAL" clId="{EB643F9B-4C08-4B0D-85A6-5E9C6A70FFA3}" dt="2020-09-04T03:07:11.463" v="120" actId="6549"/>
          <ac:spMkLst>
            <pc:docMk/>
            <pc:sldMk cId="3030270787" sldId="914"/>
            <ac:spMk id="2" creationId="{0E4A1A17-67B4-7D44-A328-E7AEB5AB9F9B}"/>
          </ac:spMkLst>
        </pc:spChg>
        <pc:spChg chg="mod">
          <ac:chgData name="Bradley Matthews" userId="0686c06a-6ffe-413e-95dd-7939c57c9d4f" providerId="ADAL" clId="{EB643F9B-4C08-4B0D-85A6-5E9C6A70FFA3}" dt="2020-09-04T02:18:54.118" v="51" actId="20577"/>
          <ac:spMkLst>
            <pc:docMk/>
            <pc:sldMk cId="3030270787" sldId="914"/>
            <ac:spMk id="3" creationId="{4367D094-558F-5042-AE3C-DD77AA31A259}"/>
          </ac:spMkLst>
        </pc:spChg>
      </pc:sldChg>
      <pc:sldChg chg="modSp ord">
        <pc:chgData name="Bradley Matthews" userId="0686c06a-6ffe-413e-95dd-7939c57c9d4f" providerId="ADAL" clId="{EB643F9B-4C08-4B0D-85A6-5E9C6A70FFA3}" dt="2020-09-04T03:12:15.463" v="352"/>
        <pc:sldMkLst>
          <pc:docMk/>
          <pc:sldMk cId="3901530460" sldId="915"/>
        </pc:sldMkLst>
        <pc:spChg chg="mod">
          <ac:chgData name="Bradley Matthews" userId="0686c06a-6ffe-413e-95dd-7939c57c9d4f" providerId="ADAL" clId="{EB643F9B-4C08-4B0D-85A6-5E9C6A70FFA3}" dt="2020-09-04T03:09:56.968" v="251" actId="20577"/>
          <ac:spMkLst>
            <pc:docMk/>
            <pc:sldMk cId="3901530460" sldId="915"/>
            <ac:spMk id="2" creationId="{322E50A0-D183-4EEB-A9D2-B1B12D459A21}"/>
          </ac:spMkLst>
        </pc:spChg>
        <pc:spChg chg="mod">
          <ac:chgData name="Bradley Matthews" userId="0686c06a-6ffe-413e-95dd-7939c57c9d4f" providerId="ADAL" clId="{EB643F9B-4C08-4B0D-85A6-5E9C6A70FFA3}" dt="2020-09-04T03:11:17.328" v="349" actId="14100"/>
          <ac:spMkLst>
            <pc:docMk/>
            <pc:sldMk cId="3901530460" sldId="915"/>
            <ac:spMk id="11" creationId="{9617ED34-D68C-8E4B-9F71-D6CB8C614748}"/>
          </ac:spMkLst>
        </pc:spChg>
        <pc:spChg chg="mod">
          <ac:chgData name="Bradley Matthews" userId="0686c06a-6ffe-413e-95dd-7939c57c9d4f" providerId="ADAL" clId="{EB643F9B-4C08-4B0D-85A6-5E9C6A70FFA3}" dt="2020-09-04T03:11:59.818" v="351" actId="6549"/>
          <ac:spMkLst>
            <pc:docMk/>
            <pc:sldMk cId="3901530460" sldId="915"/>
            <ac:spMk id="12" creationId="{E193D8DA-A02C-3B43-A786-8BC998C05FB4}"/>
          </ac:spMkLst>
        </pc:spChg>
      </pc:sldChg>
    </pc:docChg>
  </pc:docChgLst>
  <pc:docChgLst>
    <pc:chgData name="Andrea Long" userId="S::andrea.long@customerservice.nsw.gov.au::bf30a269-a0c3-42e6-9f47-b5f1e87f3e52" providerId="AD" clId="Web-{3ECAF633-94FC-B119-7CC6-DE583162DDB7}"/>
    <pc:docChg chg="modSld">
      <pc:chgData name="Andrea Long" userId="S::andrea.long@customerservice.nsw.gov.au::bf30a269-a0c3-42e6-9f47-b5f1e87f3e52" providerId="AD" clId="Web-{3ECAF633-94FC-B119-7CC6-DE583162DDB7}" dt="2020-09-03T01:26:34.573" v="8"/>
      <pc:docMkLst>
        <pc:docMk/>
      </pc:docMkLst>
      <pc:sldChg chg="modSp addCm">
        <pc:chgData name="Andrea Long" userId="S::andrea.long@customerservice.nsw.gov.au::bf30a269-a0c3-42e6-9f47-b5f1e87f3e52" providerId="AD" clId="Web-{3ECAF633-94FC-B119-7CC6-DE583162DDB7}" dt="2020-09-03T01:26:34.573" v="8"/>
        <pc:sldMkLst>
          <pc:docMk/>
          <pc:sldMk cId="3030270787" sldId="914"/>
        </pc:sldMkLst>
        <pc:spChg chg="mod">
          <ac:chgData name="Andrea Long" userId="S::andrea.long@customerservice.nsw.gov.au::bf30a269-a0c3-42e6-9f47-b5f1e87f3e52" providerId="AD" clId="Web-{3ECAF633-94FC-B119-7CC6-DE583162DDB7}" dt="2020-09-03T01:25:54.026" v="7" actId="20577"/>
          <ac:spMkLst>
            <pc:docMk/>
            <pc:sldMk cId="3030270787" sldId="914"/>
            <ac:spMk id="3" creationId="{4367D094-558F-5042-AE3C-DD77AA31A259}"/>
          </ac:spMkLst>
        </pc:spChg>
      </pc:sldChg>
    </pc:docChg>
  </pc:docChgLst>
  <pc:docChgLst>
    <pc:chgData name="Kara Lawrence" userId="S::kara.lawrence@customerservice.nsw.gov.au::30fc6d3f-e1bb-4db7-bb11-31403e46e0b2" providerId="AD" clId="Web-{D2A0B09E-BDD0-D8AE-3EFD-FF4E10ADE988}"/>
    <pc:docChg chg="modSld">
      <pc:chgData name="Kara Lawrence" userId="S::kara.lawrence@customerservice.nsw.gov.au::30fc6d3f-e1bb-4db7-bb11-31403e46e0b2" providerId="AD" clId="Web-{D2A0B09E-BDD0-D8AE-3EFD-FF4E10ADE988}" dt="2020-09-04T04:35:29.783" v="2" actId="20577"/>
      <pc:docMkLst>
        <pc:docMk/>
      </pc:docMkLst>
      <pc:sldChg chg="modSp">
        <pc:chgData name="Kara Lawrence" userId="S::kara.lawrence@customerservice.nsw.gov.au::30fc6d3f-e1bb-4db7-bb11-31403e46e0b2" providerId="AD" clId="Web-{D2A0B09E-BDD0-D8AE-3EFD-FF4E10ADE988}" dt="2020-09-04T04:35:29.783" v="2" actId="20577"/>
        <pc:sldMkLst>
          <pc:docMk/>
          <pc:sldMk cId="3901530460" sldId="915"/>
        </pc:sldMkLst>
        <pc:spChg chg="mod">
          <ac:chgData name="Kara Lawrence" userId="S::kara.lawrence@customerservice.nsw.gov.au::30fc6d3f-e1bb-4db7-bb11-31403e46e0b2" providerId="AD" clId="Web-{D2A0B09E-BDD0-D8AE-3EFD-FF4E10ADE988}" dt="2020-09-04T04:35:29.783" v="2" actId="20577"/>
          <ac:spMkLst>
            <pc:docMk/>
            <pc:sldMk cId="3901530460" sldId="915"/>
            <ac:spMk id="2" creationId="{322E50A0-D183-4EEB-A9D2-B1B12D459A21}"/>
          </ac:spMkLst>
        </pc:spChg>
      </pc:sldChg>
    </pc:docChg>
  </pc:docChgLst>
  <pc:docChgLst>
    <pc:chgData name="Belgin Tran" userId="S::belgin.tran@service.nsw.gov.au::fb7396cd-69b3-43bc-a0f3-1ee1f73d573e" providerId="AD" clId="Web-{C96B0B6D-4F7F-4714-B50F-5924AF9F24D5}"/>
    <pc:docChg chg="">
      <pc:chgData name="Belgin Tran" userId="S::belgin.tran@service.nsw.gov.au::fb7396cd-69b3-43bc-a0f3-1ee1f73d573e" providerId="AD" clId="Web-{C96B0B6D-4F7F-4714-B50F-5924AF9F24D5}" dt="2020-09-03T01:22:27.436" v="0"/>
      <pc:docMkLst>
        <pc:docMk/>
      </pc:docMkLst>
      <pc:sldChg chg="addCm">
        <pc:chgData name="Belgin Tran" userId="S::belgin.tran@service.nsw.gov.au::fb7396cd-69b3-43bc-a0f3-1ee1f73d573e" providerId="AD" clId="Web-{C96B0B6D-4F7F-4714-B50F-5924AF9F24D5}" dt="2020-09-03T01:22:27.436" v="0"/>
        <pc:sldMkLst>
          <pc:docMk/>
          <pc:sldMk cId="3030270787" sldId="914"/>
        </pc:sldMkLst>
      </pc:sldChg>
    </pc:docChg>
  </pc:docChgLst>
  <pc:docChgLst>
    <pc:chgData name="Bradley Matthews" userId="S::bradley.matthews@customerservice.nsw.gov.au::0686c06a-6ffe-413e-95dd-7939c57c9d4f" providerId="AD" clId="Web-{8FBADD62-2A55-4396-A24E-B031C01945B4}"/>
    <pc:docChg chg="modSld">
      <pc:chgData name="Bradley Matthews" userId="S::bradley.matthews@customerservice.nsw.gov.au::0686c06a-6ffe-413e-95dd-7939c57c9d4f" providerId="AD" clId="Web-{8FBADD62-2A55-4396-A24E-B031C01945B4}" dt="2020-08-24T06:40:46.526" v="1"/>
      <pc:docMkLst>
        <pc:docMk/>
      </pc:docMkLst>
      <pc:sldChg chg="delCm">
        <pc:chgData name="Bradley Matthews" userId="S::bradley.matthews@customerservice.nsw.gov.au::0686c06a-6ffe-413e-95dd-7939c57c9d4f" providerId="AD" clId="Web-{8FBADD62-2A55-4396-A24E-B031C01945B4}" dt="2020-08-24T06:40:46.526" v="1"/>
        <pc:sldMkLst>
          <pc:docMk/>
          <pc:sldMk cId="941937346" sldId="342"/>
        </pc:sldMkLst>
      </pc:sldChg>
      <pc:sldChg chg="modSp">
        <pc:chgData name="Bradley Matthews" userId="S::bradley.matthews@customerservice.nsw.gov.au::0686c06a-6ffe-413e-95dd-7939c57c9d4f" providerId="AD" clId="Web-{8FBADD62-2A55-4396-A24E-B031C01945B4}" dt="2020-08-24T06:39:25.384" v="0" actId="20577"/>
        <pc:sldMkLst>
          <pc:docMk/>
          <pc:sldMk cId="4156433506" sldId="911"/>
        </pc:sldMkLst>
        <pc:spChg chg="mod">
          <ac:chgData name="Bradley Matthews" userId="S::bradley.matthews@customerservice.nsw.gov.au::0686c06a-6ffe-413e-95dd-7939c57c9d4f" providerId="AD" clId="Web-{8FBADD62-2A55-4396-A24E-B031C01945B4}" dt="2020-08-24T06:39:25.384" v="0" actId="20577"/>
          <ac:spMkLst>
            <pc:docMk/>
            <pc:sldMk cId="4156433506" sldId="911"/>
            <ac:spMk id="3" creationId="{EFB99E51-F011-4415-8C20-ADE3A439E41A}"/>
          </ac:spMkLst>
        </pc:spChg>
      </pc:sldChg>
    </pc:docChg>
  </pc:docChgLst>
  <pc:docChgLst>
    <pc:chgData name="Andrea Long" userId="S::andrea.long@customerservice.nsw.gov.au::bf30a269-a0c3-42e6-9f47-b5f1e87f3e52" providerId="AD" clId="Web-{F1EF3040-FD35-A4AE-6923-E09DE6BEE312}"/>
    <pc:docChg chg="modSld">
      <pc:chgData name="Andrea Long" userId="S::andrea.long@customerservice.nsw.gov.au::bf30a269-a0c3-42e6-9f47-b5f1e87f3e52" providerId="AD" clId="Web-{F1EF3040-FD35-A4AE-6923-E09DE6BEE312}" dt="2020-09-03T03:08:12.130" v="53" actId="20577"/>
      <pc:docMkLst>
        <pc:docMk/>
      </pc:docMkLst>
      <pc:sldChg chg="modSp">
        <pc:chgData name="Andrea Long" userId="S::andrea.long@customerservice.nsw.gov.au::bf30a269-a0c3-42e6-9f47-b5f1e87f3e52" providerId="AD" clId="Web-{F1EF3040-FD35-A4AE-6923-E09DE6BEE312}" dt="2020-09-03T03:08:12.130" v="53" actId="20577"/>
        <pc:sldMkLst>
          <pc:docMk/>
          <pc:sldMk cId="1011744131" sldId="912"/>
        </pc:sldMkLst>
        <pc:spChg chg="mod">
          <ac:chgData name="Andrea Long" userId="S::andrea.long@customerservice.nsw.gov.au::bf30a269-a0c3-42e6-9f47-b5f1e87f3e52" providerId="AD" clId="Web-{F1EF3040-FD35-A4AE-6923-E09DE6BEE312}" dt="2020-09-03T03:08:12.130" v="53" actId="20577"/>
          <ac:spMkLst>
            <pc:docMk/>
            <pc:sldMk cId="1011744131" sldId="912"/>
            <ac:spMk id="3" creationId="{1277E017-4684-4F7D-8D14-B2747284F8C4}"/>
          </ac:spMkLst>
        </pc:spChg>
        <pc:spChg chg="mod">
          <ac:chgData name="Andrea Long" userId="S::andrea.long@customerservice.nsw.gov.au::bf30a269-a0c3-42e6-9f47-b5f1e87f3e52" providerId="AD" clId="Web-{F1EF3040-FD35-A4AE-6923-E09DE6BEE312}" dt="2020-09-03T03:07:19.442" v="38" actId="20577"/>
          <ac:spMkLst>
            <pc:docMk/>
            <pc:sldMk cId="1011744131" sldId="912"/>
            <ac:spMk id="5" creationId="{714D8F19-2BCB-E64F-87CB-D849C0B531E5}"/>
          </ac:spMkLst>
        </pc:spChg>
      </pc:sldChg>
    </pc:docChg>
  </pc:docChgLst>
  <pc:docChgLst>
    <pc:chgData name="Andrea Long" userId="S::andrea.long@customerservice.nsw.gov.au::bf30a269-a0c3-42e6-9f47-b5f1e87f3e52" providerId="AD" clId="Web-{BD8CF073-50D1-4C12-78FA-D99612075FD2}"/>
    <pc:docChg chg="">
      <pc:chgData name="Andrea Long" userId="S::andrea.long@customerservice.nsw.gov.au::bf30a269-a0c3-42e6-9f47-b5f1e87f3e52" providerId="AD" clId="Web-{BD8CF073-50D1-4C12-78FA-D99612075FD2}" dt="2020-09-03T00:53:41.717" v="2"/>
      <pc:docMkLst>
        <pc:docMk/>
      </pc:docMkLst>
      <pc:sldChg chg="delCm">
        <pc:chgData name="Andrea Long" userId="S::andrea.long@customerservice.nsw.gov.au::bf30a269-a0c3-42e6-9f47-b5f1e87f3e52" providerId="AD" clId="Web-{BD8CF073-50D1-4C12-78FA-D99612075FD2}" dt="2020-09-03T00:53:31.593" v="1"/>
        <pc:sldMkLst>
          <pc:docMk/>
          <pc:sldMk cId="941937346" sldId="342"/>
        </pc:sldMkLst>
      </pc:sldChg>
      <pc:sldChg chg="delCm">
        <pc:chgData name="Andrea Long" userId="S::andrea.long@customerservice.nsw.gov.au::bf30a269-a0c3-42e6-9f47-b5f1e87f3e52" providerId="AD" clId="Web-{BD8CF073-50D1-4C12-78FA-D99612075FD2}" dt="2020-09-03T00:53:41.717" v="2"/>
        <pc:sldMkLst>
          <pc:docMk/>
          <pc:sldMk cId="1692649376" sldId="902"/>
        </pc:sldMkLst>
      </pc:sldChg>
      <pc:sldChg chg="delCm">
        <pc:chgData name="Andrea Long" userId="S::andrea.long@customerservice.nsw.gov.au::bf30a269-a0c3-42e6-9f47-b5f1e87f3e52" providerId="AD" clId="Web-{BD8CF073-50D1-4C12-78FA-D99612075FD2}" dt="2020-09-03T00:53:15.936" v="0"/>
        <pc:sldMkLst>
          <pc:docMk/>
          <pc:sldMk cId="1011744131" sldId="912"/>
        </pc:sldMkLst>
      </pc:sldChg>
    </pc:docChg>
  </pc:docChgLst>
  <pc:docChgLst>
    <pc:chgData name="Tanya Briggs" userId="9fa23744-2f94-477b-b4f3-e999c8409fea" providerId="ADAL" clId="{DDE3DDF9-60CB-41A6-B5A6-2D0CB09DE5D9}"/>
    <pc:docChg chg="undo custSel modSld">
      <pc:chgData name="Tanya Briggs" userId="9fa23744-2f94-477b-b4f3-e999c8409fea" providerId="ADAL" clId="{DDE3DDF9-60CB-41A6-B5A6-2D0CB09DE5D9}" dt="2020-09-03T03:15:01.877" v="739" actId="6549"/>
      <pc:docMkLst>
        <pc:docMk/>
      </pc:docMkLst>
      <pc:sldChg chg="modSp">
        <pc:chgData name="Tanya Briggs" userId="9fa23744-2f94-477b-b4f3-e999c8409fea" providerId="ADAL" clId="{DDE3DDF9-60CB-41A6-B5A6-2D0CB09DE5D9}" dt="2020-09-02T05:43:59.538" v="731" actId="20577"/>
        <pc:sldMkLst>
          <pc:docMk/>
          <pc:sldMk cId="2444439063" sldId="318"/>
        </pc:sldMkLst>
        <pc:spChg chg="mod">
          <ac:chgData name="Tanya Briggs" userId="9fa23744-2f94-477b-b4f3-e999c8409fea" providerId="ADAL" clId="{DDE3DDF9-60CB-41A6-B5A6-2D0CB09DE5D9}" dt="2020-09-02T05:43:59.538" v="731" actId="20577"/>
          <ac:spMkLst>
            <pc:docMk/>
            <pc:sldMk cId="2444439063" sldId="318"/>
            <ac:spMk id="12" creationId="{DBAD72D1-31FB-43B4-87B1-78CAE7C46B10}"/>
          </ac:spMkLst>
        </pc:spChg>
      </pc:sldChg>
      <pc:sldChg chg="modSp">
        <pc:chgData name="Tanya Briggs" userId="9fa23744-2f94-477b-b4f3-e999c8409fea" providerId="ADAL" clId="{DDE3DDF9-60CB-41A6-B5A6-2D0CB09DE5D9}" dt="2020-09-02T05:44:46.236" v="734" actId="20577"/>
        <pc:sldMkLst>
          <pc:docMk/>
          <pc:sldMk cId="917060886" sldId="319"/>
        </pc:sldMkLst>
        <pc:spChg chg="mod">
          <ac:chgData name="Tanya Briggs" userId="9fa23744-2f94-477b-b4f3-e999c8409fea" providerId="ADAL" clId="{DDE3DDF9-60CB-41A6-B5A6-2D0CB09DE5D9}" dt="2020-09-02T05:44:46.236" v="734" actId="20577"/>
          <ac:spMkLst>
            <pc:docMk/>
            <pc:sldMk cId="917060886" sldId="319"/>
            <ac:spMk id="6" creationId="{90FDD41F-6A65-4E04-B899-2D9D865C0072}"/>
          </ac:spMkLst>
        </pc:spChg>
      </pc:sldChg>
      <pc:sldChg chg="modSp addCm modCm">
        <pc:chgData name="Tanya Briggs" userId="9fa23744-2f94-477b-b4f3-e999c8409fea" providerId="ADAL" clId="{DDE3DDF9-60CB-41A6-B5A6-2D0CB09DE5D9}" dt="2020-09-02T04:15:46.098" v="699"/>
        <pc:sldMkLst>
          <pc:docMk/>
          <pc:sldMk cId="941937346" sldId="342"/>
        </pc:sldMkLst>
        <pc:spChg chg="mod">
          <ac:chgData name="Tanya Briggs" userId="9fa23744-2f94-477b-b4f3-e999c8409fea" providerId="ADAL" clId="{DDE3DDF9-60CB-41A6-B5A6-2D0CB09DE5D9}" dt="2020-09-02T04:04:53.369" v="480" actId="20577"/>
          <ac:spMkLst>
            <pc:docMk/>
            <pc:sldMk cId="941937346" sldId="342"/>
            <ac:spMk id="11" creationId="{A7937F3D-BBA3-468E-AE0F-CBE9062E565C}"/>
          </ac:spMkLst>
        </pc:spChg>
      </pc:sldChg>
      <pc:sldChg chg="modSp addCm modCm">
        <pc:chgData name="Tanya Briggs" userId="9fa23744-2f94-477b-b4f3-e999c8409fea" providerId="ADAL" clId="{DDE3DDF9-60CB-41A6-B5A6-2D0CB09DE5D9}" dt="2020-09-03T03:15:01.877" v="739" actId="6549"/>
        <pc:sldMkLst>
          <pc:docMk/>
          <pc:sldMk cId="1692649376" sldId="902"/>
        </pc:sldMkLst>
        <pc:spChg chg="mod">
          <ac:chgData name="Tanya Briggs" userId="9fa23744-2f94-477b-b4f3-e999c8409fea" providerId="ADAL" clId="{DDE3DDF9-60CB-41A6-B5A6-2D0CB09DE5D9}" dt="2020-09-03T03:15:01.877" v="739" actId="6549"/>
          <ac:spMkLst>
            <pc:docMk/>
            <pc:sldMk cId="1692649376" sldId="902"/>
            <ac:spMk id="3" creationId="{C4DF588D-E250-4ADF-8395-688F08A6870F}"/>
          </ac:spMkLst>
        </pc:spChg>
      </pc:sldChg>
      <pc:sldChg chg="modSp addCm modCm">
        <pc:chgData name="Tanya Briggs" userId="9fa23744-2f94-477b-b4f3-e999c8409fea" providerId="ADAL" clId="{DDE3DDF9-60CB-41A6-B5A6-2D0CB09DE5D9}" dt="2020-09-03T03:14:08.117" v="736"/>
        <pc:sldMkLst>
          <pc:docMk/>
          <pc:sldMk cId="1011744131" sldId="912"/>
        </pc:sldMkLst>
        <pc:spChg chg="mod">
          <ac:chgData name="Tanya Briggs" userId="9fa23744-2f94-477b-b4f3-e999c8409fea" providerId="ADAL" clId="{DDE3DDF9-60CB-41A6-B5A6-2D0CB09DE5D9}" dt="2020-09-02T04:02:24.100" v="415" actId="20577"/>
          <ac:spMkLst>
            <pc:docMk/>
            <pc:sldMk cId="1011744131" sldId="912"/>
            <ac:spMk id="3" creationId="{1277E017-4684-4F7D-8D14-B2747284F8C4}"/>
          </ac:spMkLst>
        </pc:spChg>
      </pc:sldChg>
    </pc:docChg>
  </pc:docChgLst>
  <pc:docChgLst>
    <pc:chgData name="Andrea Long" userId="S::andrea.long@customerservice.nsw.gov.au::bf30a269-a0c3-42e6-9f47-b5f1e87f3e52" providerId="AD" clId="Web-{C66D452E-917B-4B78-9E36-69DEB74D7A91}"/>
    <pc:docChg chg="modSld">
      <pc:chgData name="Andrea Long" userId="S::andrea.long@customerservice.nsw.gov.au::bf30a269-a0c3-42e6-9f47-b5f1e87f3e52" providerId="AD" clId="Web-{C66D452E-917B-4B78-9E36-69DEB74D7A91}" dt="2020-09-04T00:38:35.960" v="8" actId="14100"/>
      <pc:docMkLst>
        <pc:docMk/>
      </pc:docMkLst>
      <pc:sldChg chg="modSp">
        <pc:chgData name="Andrea Long" userId="S::andrea.long@customerservice.nsw.gov.au::bf30a269-a0c3-42e6-9f47-b5f1e87f3e52" providerId="AD" clId="Web-{C66D452E-917B-4B78-9E36-69DEB74D7A91}" dt="2020-09-04T00:38:35.960" v="8" actId="14100"/>
        <pc:sldMkLst>
          <pc:docMk/>
          <pc:sldMk cId="1692649376" sldId="902"/>
        </pc:sldMkLst>
        <pc:spChg chg="mod">
          <ac:chgData name="Andrea Long" userId="S::andrea.long@customerservice.nsw.gov.au::bf30a269-a0c3-42e6-9f47-b5f1e87f3e52" providerId="AD" clId="Web-{C66D452E-917B-4B78-9E36-69DEB74D7A91}" dt="2020-09-04T00:38:35.960" v="8" actId="14100"/>
          <ac:spMkLst>
            <pc:docMk/>
            <pc:sldMk cId="1692649376" sldId="902"/>
            <ac:spMk id="3" creationId="{C4DF588D-E250-4ADF-8395-688F08A6870F}"/>
          </ac:spMkLst>
        </pc:spChg>
      </pc:sldChg>
      <pc:sldChg chg="delCm">
        <pc:chgData name="Andrea Long" userId="S::andrea.long@customerservice.nsw.gov.au::bf30a269-a0c3-42e6-9f47-b5f1e87f3e52" providerId="AD" clId="Web-{C66D452E-917B-4B78-9E36-69DEB74D7A91}" dt="2020-09-04T00:37:34.163" v="7"/>
        <pc:sldMkLst>
          <pc:docMk/>
          <pc:sldMk cId="1011744131" sldId="912"/>
        </pc:sldMkLst>
      </pc:sldChg>
      <pc:sldChg chg="modSp delCm">
        <pc:chgData name="Andrea Long" userId="S::andrea.long@customerservice.nsw.gov.au::bf30a269-a0c3-42e6-9f47-b5f1e87f3e52" providerId="AD" clId="Web-{C66D452E-917B-4B78-9E36-69DEB74D7A91}" dt="2020-09-04T00:36:57.476" v="5" actId="20577"/>
        <pc:sldMkLst>
          <pc:docMk/>
          <pc:sldMk cId="3030270787" sldId="914"/>
        </pc:sldMkLst>
        <pc:spChg chg="mod">
          <ac:chgData name="Andrea Long" userId="S::andrea.long@customerservice.nsw.gov.au::bf30a269-a0c3-42e6-9f47-b5f1e87f3e52" providerId="AD" clId="Web-{C66D452E-917B-4B78-9E36-69DEB74D7A91}" dt="2020-09-04T00:36:57.476" v="5" actId="20577"/>
          <ac:spMkLst>
            <pc:docMk/>
            <pc:sldMk cId="3030270787" sldId="914"/>
            <ac:spMk id="3" creationId="{4367D094-558F-5042-AE3C-DD77AA31A259}"/>
          </ac:spMkLst>
        </pc:spChg>
      </pc:sldChg>
    </pc:docChg>
  </pc:docChgLst>
  <pc:docChgLst>
    <pc:chgData name="Belgin Tran" userId="S::belgin.tran@service.nsw.gov.au::fb7396cd-69b3-43bc-a0f3-1ee1f73d573e" providerId="AD" clId="Web-{8BA115EB-972F-A54D-C0E8-9ABA24DCE3EE}"/>
    <pc:docChg chg="modSld">
      <pc:chgData name="Belgin Tran" userId="S::belgin.tran@service.nsw.gov.au::fb7396cd-69b3-43bc-a0f3-1ee1f73d573e" providerId="AD" clId="Web-{8BA115EB-972F-A54D-C0E8-9ABA24DCE3EE}" dt="2020-09-03T04:44:24.199" v="3" actId="20577"/>
      <pc:docMkLst>
        <pc:docMk/>
      </pc:docMkLst>
      <pc:sldChg chg="modSp">
        <pc:chgData name="Belgin Tran" userId="S::belgin.tran@service.nsw.gov.au::fb7396cd-69b3-43bc-a0f3-1ee1f73d573e" providerId="AD" clId="Web-{8BA115EB-972F-A54D-C0E8-9ABA24DCE3EE}" dt="2020-09-03T04:44:24.199" v="3" actId="20577"/>
        <pc:sldMkLst>
          <pc:docMk/>
          <pc:sldMk cId="1692649376" sldId="902"/>
        </pc:sldMkLst>
        <pc:spChg chg="mod">
          <ac:chgData name="Belgin Tran" userId="S::belgin.tran@service.nsw.gov.au::fb7396cd-69b3-43bc-a0f3-1ee1f73d573e" providerId="AD" clId="Web-{8BA115EB-972F-A54D-C0E8-9ABA24DCE3EE}" dt="2020-09-03T04:44:24.199" v="3" actId="20577"/>
          <ac:spMkLst>
            <pc:docMk/>
            <pc:sldMk cId="1692649376" sldId="902"/>
            <ac:spMk id="3" creationId="{C4DF588D-E250-4ADF-8395-688F08A6870F}"/>
          </ac:spMkLst>
        </pc:spChg>
      </pc:sldChg>
      <pc:sldChg chg="modSp">
        <pc:chgData name="Belgin Tran" userId="S::belgin.tran@service.nsw.gov.au::fb7396cd-69b3-43bc-a0f3-1ee1f73d573e" providerId="AD" clId="Web-{8BA115EB-972F-A54D-C0E8-9ABA24DCE3EE}" dt="2020-09-03T04:42:40.354" v="1" actId="20577"/>
        <pc:sldMkLst>
          <pc:docMk/>
          <pc:sldMk cId="1011744131" sldId="912"/>
        </pc:sldMkLst>
        <pc:spChg chg="mod">
          <ac:chgData name="Belgin Tran" userId="S::belgin.tran@service.nsw.gov.au::fb7396cd-69b3-43bc-a0f3-1ee1f73d573e" providerId="AD" clId="Web-{8BA115EB-972F-A54D-C0E8-9ABA24DCE3EE}" dt="2020-09-03T04:42:40.354" v="1" actId="20577"/>
          <ac:spMkLst>
            <pc:docMk/>
            <pc:sldMk cId="1011744131" sldId="912"/>
            <ac:spMk id="3" creationId="{1277E017-4684-4F7D-8D14-B2747284F8C4}"/>
          </ac:spMkLst>
        </pc:spChg>
      </pc:sldChg>
    </pc:docChg>
  </pc:docChgLst>
  <pc:docChgLst>
    <pc:chgData name="Linda Varrica" userId="480a2938-0c8b-4a57-8565-a26776a8d5cd" providerId="ADAL" clId="{F4F6C7AE-96EB-4563-84FA-9A53C2D04409}"/>
    <pc:docChg chg="modSld">
      <pc:chgData name="Linda Varrica" userId="480a2938-0c8b-4a57-8565-a26776a8d5cd" providerId="ADAL" clId="{F4F6C7AE-96EB-4563-84FA-9A53C2D04409}" dt="2020-08-24T06:55:25.514" v="4" actId="6549"/>
      <pc:docMkLst>
        <pc:docMk/>
      </pc:docMkLst>
      <pc:sldChg chg="modSp">
        <pc:chgData name="Linda Varrica" userId="480a2938-0c8b-4a57-8565-a26776a8d5cd" providerId="ADAL" clId="{F4F6C7AE-96EB-4563-84FA-9A53C2D04409}" dt="2020-08-24T06:55:25.514" v="4" actId="6549"/>
        <pc:sldMkLst>
          <pc:docMk/>
          <pc:sldMk cId="4156433506" sldId="911"/>
        </pc:sldMkLst>
        <pc:spChg chg="mod">
          <ac:chgData name="Linda Varrica" userId="480a2938-0c8b-4a57-8565-a26776a8d5cd" providerId="ADAL" clId="{F4F6C7AE-96EB-4563-84FA-9A53C2D04409}" dt="2020-08-24T06:55:25.514" v="4" actId="6549"/>
          <ac:spMkLst>
            <pc:docMk/>
            <pc:sldMk cId="4156433506" sldId="911"/>
            <ac:spMk id="3" creationId="{EFB99E51-F011-4415-8C20-ADE3A439E41A}"/>
          </ac:spMkLst>
        </pc:spChg>
      </pc:sldChg>
    </pc:docChg>
  </pc:docChgLst>
  <pc:docChgLst>
    <pc:chgData name="Andrea Long" userId="S::andrea.long@customerservice.nsw.gov.au::bf30a269-a0c3-42e6-9f47-b5f1e87f3e52" providerId="AD" clId="Web-{789D3EBF-BBD6-C748-40A6-2955D544BE17}"/>
    <pc:docChg chg="modSld">
      <pc:chgData name="Andrea Long" userId="S::andrea.long@customerservice.nsw.gov.au::bf30a269-a0c3-42e6-9f47-b5f1e87f3e52" providerId="AD" clId="Web-{789D3EBF-BBD6-C748-40A6-2955D544BE17}" dt="2020-09-02T06:38:48.916" v="93" actId="20577"/>
      <pc:docMkLst>
        <pc:docMk/>
      </pc:docMkLst>
      <pc:sldChg chg="modSp addCm">
        <pc:chgData name="Andrea Long" userId="S::andrea.long@customerservice.nsw.gov.au::bf30a269-a0c3-42e6-9f47-b5f1e87f3e52" providerId="AD" clId="Web-{789D3EBF-BBD6-C748-40A6-2955D544BE17}" dt="2020-09-02T06:31:02.454" v="52"/>
        <pc:sldMkLst>
          <pc:docMk/>
          <pc:sldMk cId="941937346" sldId="342"/>
        </pc:sldMkLst>
        <pc:spChg chg="mod">
          <ac:chgData name="Andrea Long" userId="S::andrea.long@customerservice.nsw.gov.au::bf30a269-a0c3-42e6-9f47-b5f1e87f3e52" providerId="AD" clId="Web-{789D3EBF-BBD6-C748-40A6-2955D544BE17}" dt="2020-09-02T06:29:57.623" v="51" actId="20577"/>
          <ac:spMkLst>
            <pc:docMk/>
            <pc:sldMk cId="941937346" sldId="342"/>
            <ac:spMk id="7" creationId="{4BE0D169-6F61-4BFD-A7C3-A9F3A82DDDE5}"/>
          </ac:spMkLst>
        </pc:spChg>
      </pc:sldChg>
      <pc:sldChg chg="modSp">
        <pc:chgData name="Andrea Long" userId="S::andrea.long@customerservice.nsw.gov.au::bf30a269-a0c3-42e6-9f47-b5f1e87f3e52" providerId="AD" clId="Web-{789D3EBF-BBD6-C748-40A6-2955D544BE17}" dt="2020-09-02T06:38:48.916" v="93" actId="20577"/>
        <pc:sldMkLst>
          <pc:docMk/>
          <pc:sldMk cId="1692649376" sldId="902"/>
        </pc:sldMkLst>
        <pc:spChg chg="mod">
          <ac:chgData name="Andrea Long" userId="S::andrea.long@customerservice.nsw.gov.au::bf30a269-a0c3-42e6-9f47-b5f1e87f3e52" providerId="AD" clId="Web-{789D3EBF-BBD6-C748-40A6-2955D544BE17}" dt="2020-09-02T06:38:48.916" v="93" actId="20577"/>
          <ac:spMkLst>
            <pc:docMk/>
            <pc:sldMk cId="1692649376" sldId="902"/>
            <ac:spMk id="3" creationId="{C4DF588D-E250-4ADF-8395-688F08A6870F}"/>
          </ac:spMkLst>
        </pc:spChg>
      </pc:sldChg>
      <pc:sldChg chg="modSp addCm">
        <pc:chgData name="Andrea Long" userId="S::andrea.long@customerservice.nsw.gov.au::bf30a269-a0c3-42e6-9f47-b5f1e87f3e52" providerId="AD" clId="Web-{789D3EBF-BBD6-C748-40A6-2955D544BE17}" dt="2020-09-02T06:35:43.625" v="83" actId="20577"/>
        <pc:sldMkLst>
          <pc:docMk/>
          <pc:sldMk cId="1011744131" sldId="912"/>
        </pc:sldMkLst>
        <pc:spChg chg="mod">
          <ac:chgData name="Andrea Long" userId="S::andrea.long@customerservice.nsw.gov.au::bf30a269-a0c3-42e6-9f47-b5f1e87f3e52" providerId="AD" clId="Web-{789D3EBF-BBD6-C748-40A6-2955D544BE17}" dt="2020-09-02T06:35:43.625" v="83" actId="20577"/>
          <ac:spMkLst>
            <pc:docMk/>
            <pc:sldMk cId="1011744131" sldId="912"/>
            <ac:spMk id="3" creationId="{1277E017-4684-4F7D-8D14-B2747284F8C4}"/>
          </ac:spMkLst>
        </pc:spChg>
      </pc:sldChg>
      <pc:sldChg chg="modSp">
        <pc:chgData name="Andrea Long" userId="S::andrea.long@customerservice.nsw.gov.au::bf30a269-a0c3-42e6-9f47-b5f1e87f3e52" providerId="AD" clId="Web-{789D3EBF-BBD6-C748-40A6-2955D544BE17}" dt="2020-09-02T06:36:49.879" v="84" actId="20577"/>
        <pc:sldMkLst>
          <pc:docMk/>
          <pc:sldMk cId="3901530460" sldId="915"/>
        </pc:sldMkLst>
        <pc:spChg chg="mod">
          <ac:chgData name="Andrea Long" userId="S::andrea.long@customerservice.nsw.gov.au::bf30a269-a0c3-42e6-9f47-b5f1e87f3e52" providerId="AD" clId="Web-{789D3EBF-BBD6-C748-40A6-2955D544BE17}" dt="2020-09-02T06:36:49.879" v="84" actId="20577"/>
          <ac:spMkLst>
            <pc:docMk/>
            <pc:sldMk cId="3901530460" sldId="915"/>
            <ac:spMk id="12" creationId="{E193D8DA-A02C-3B43-A786-8BC998C05FB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NZ" sz="1000">
              <a:latin typeface="Century Gothic" panose="020B0502020202020204" pitchFamily="34" charset="0"/>
            </a:endParaRPr>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73AF905D-16BE-48A0-A4CD-EF70A2315560}" type="datetimeFigureOut">
              <a:rPr lang="en-NZ" sz="1000" smtClean="0">
                <a:latin typeface="Century Gothic" panose="020B0502020202020204" pitchFamily="34" charset="0"/>
              </a:rPr>
              <a:t>9/09/20</a:t>
            </a:fld>
            <a:endParaRPr lang="en-NZ" sz="1000">
              <a:latin typeface="Century Gothic" panose="020B0502020202020204" pitchFamily="34" charset="0"/>
            </a:endParaRPr>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NZ" sz="1000">
              <a:latin typeface="Century Gothic" panose="020B0502020202020204" pitchFamily="34" charset="0"/>
            </a:endParaRPr>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628E71AF-EDD6-4BE3-8404-883C7488AEEB}" type="slidenum">
              <a:rPr lang="en-NZ" sz="1000" smtClean="0">
                <a:latin typeface="Century Gothic" panose="020B0502020202020204" pitchFamily="34" charset="0"/>
              </a:rPr>
              <a:t>‹#›</a:t>
            </a:fld>
            <a:endParaRPr lang="en-NZ" sz="1000">
              <a:latin typeface="Century Gothic" panose="020B0502020202020204" pitchFamily="34" charset="0"/>
            </a:endParaRPr>
          </a:p>
        </p:txBody>
      </p:sp>
    </p:spTree>
    <p:extLst>
      <p:ext uri="{BB962C8B-B14F-4D97-AF65-F5344CB8AC3E}">
        <p14:creationId xmlns:p14="http://schemas.microsoft.com/office/powerpoint/2010/main" val="58476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000">
                <a:latin typeface="Century Gothic" panose="020B0502020202020204" pitchFamily="34" charset="0"/>
              </a:defRPr>
            </a:lvl1pPr>
          </a:lstStyle>
          <a:p>
            <a:endParaRPr lang="en-NZ"/>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000">
                <a:latin typeface="Century Gothic" panose="020B0502020202020204" pitchFamily="34" charset="0"/>
              </a:defRPr>
            </a:lvl1pPr>
          </a:lstStyle>
          <a:p>
            <a:fld id="{193583B5-9917-4A0A-BB73-B2569B6799B6}" type="datetimeFigureOut">
              <a:rPr lang="en-NZ" smtClean="0"/>
              <a:pPr/>
              <a:t>9/09/20</a:t>
            </a:fld>
            <a:endParaRPr lang="en-NZ"/>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000">
                <a:latin typeface="Century Gothic" panose="020B0502020202020204" pitchFamily="34" charset="0"/>
              </a:defRPr>
            </a:lvl1pPr>
          </a:lstStyle>
          <a:p>
            <a:endParaRPr lang="en-NZ"/>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000">
                <a:latin typeface="Century Gothic" panose="020B0502020202020204" pitchFamily="34" charset="0"/>
              </a:defRPr>
            </a:lvl1pPr>
          </a:lstStyle>
          <a:p>
            <a:fld id="{ECFDFB4D-1F82-4839-894F-3A5C1595AC58}" type="slidenum">
              <a:rPr lang="en-NZ" smtClean="0"/>
              <a:pPr/>
              <a:t>‹#›</a:t>
            </a:fld>
            <a:endParaRPr lang="en-NZ"/>
          </a:p>
        </p:txBody>
      </p:sp>
    </p:spTree>
    <p:extLst>
      <p:ext uri="{BB962C8B-B14F-4D97-AF65-F5344CB8AC3E}">
        <p14:creationId xmlns:p14="http://schemas.microsoft.com/office/powerpoint/2010/main" val="238621277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Century Gothic" panose="020B0502020202020204" pitchFamily="34" charset="0"/>
        <a:ea typeface="+mn-ea"/>
        <a:cs typeface="+mn-cs"/>
      </a:defRPr>
    </a:lvl1pPr>
    <a:lvl2pPr marL="179388" indent="-179388" algn="l" defTabSz="914400" rtl="0" eaLnBrk="1" latinLnBrk="0" hangingPunct="1">
      <a:buFont typeface="Arial" panose="020B0604020202020204" pitchFamily="34" charset="0"/>
      <a:buChar char="•"/>
      <a:defRPr sz="1100" kern="1200">
        <a:solidFill>
          <a:schemeClr val="tx1"/>
        </a:solidFill>
        <a:latin typeface="Century Gothic" panose="020B0502020202020204" pitchFamily="34" charset="0"/>
        <a:ea typeface="+mn-ea"/>
        <a:cs typeface="+mn-cs"/>
      </a:defRPr>
    </a:lvl2pPr>
    <a:lvl3pPr marL="358775" indent="-179388" algn="l" defTabSz="914400" rtl="0" eaLnBrk="1" latinLnBrk="0" hangingPunct="1">
      <a:buFont typeface="Arial" panose="020B0604020202020204" pitchFamily="34" charset="0"/>
      <a:buChar char="•"/>
      <a:defRPr sz="1100" kern="1200">
        <a:solidFill>
          <a:schemeClr val="tx1"/>
        </a:solidFill>
        <a:latin typeface="Century Gothic" panose="020B0502020202020204" pitchFamily="34" charset="0"/>
        <a:ea typeface="+mn-ea"/>
        <a:cs typeface="+mn-cs"/>
      </a:defRPr>
    </a:lvl3pPr>
    <a:lvl4pPr marL="538163" indent="-179388" algn="l" defTabSz="914400" rtl="0" eaLnBrk="1" latinLnBrk="0" hangingPunct="1">
      <a:buFont typeface="Arial" panose="020B0604020202020204" pitchFamily="34" charset="0"/>
      <a:buChar char="•"/>
      <a:defRPr sz="1100" kern="1200">
        <a:solidFill>
          <a:schemeClr val="tx1"/>
        </a:solidFill>
        <a:latin typeface="Century Gothic" panose="020B0502020202020204" pitchFamily="34" charset="0"/>
        <a:ea typeface="+mn-ea"/>
        <a:cs typeface="+mn-cs"/>
      </a:defRPr>
    </a:lvl4pPr>
    <a:lvl5pPr marL="719138" indent="-180975" algn="l" defTabSz="914400" rtl="0" eaLnBrk="1" latinLnBrk="0" hangingPunct="1">
      <a:buFont typeface="Arial" panose="020B0604020202020204" pitchFamily="34" charset="0"/>
      <a:buChar char="•"/>
      <a:defRPr sz="11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FB4D-1F82-4839-894F-3A5C1595AC58}" type="slidenum">
              <a:rPr lang="en-NZ" smtClean="0"/>
              <a:pPr/>
              <a:t>3</a:t>
            </a:fld>
            <a:endParaRPr lang="en-NZ"/>
          </a:p>
        </p:txBody>
      </p:sp>
    </p:spTree>
    <p:extLst>
      <p:ext uri="{BB962C8B-B14F-4D97-AF65-F5344CB8AC3E}">
        <p14:creationId xmlns:p14="http://schemas.microsoft.com/office/powerpoint/2010/main" val="319264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0DE801-2331-48BA-AD9C-1DEC0860E6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p:spPr>
        <p:txBody>
          <a:bodyPr/>
          <a:lstStyle>
            <a:lvl1pPr algn="l">
              <a:defRPr sz="3600">
                <a:solidFill>
                  <a:schemeClr val="bg1"/>
                </a:solidFill>
              </a:defRPr>
            </a:lvl1pPr>
          </a:lstStyle>
          <a:p>
            <a:r>
              <a:rPr lang="en-AU"/>
              <a:t>Click to edit Master title style</a:t>
            </a:r>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p:spPr>
        <p:txBody>
          <a:bodyPr/>
          <a:lstStyle>
            <a:lvl1pPr marL="0" indent="0" algn="l">
              <a:buFontTx/>
              <a:buNone/>
              <a:defRPr>
                <a:solidFill>
                  <a:schemeClr val="bg1"/>
                </a:solidFill>
              </a:defRPr>
            </a:lvl1pPr>
          </a:lstStyle>
          <a:p>
            <a:r>
              <a:rPr lang="en-AU"/>
              <a:t>Click to edit Master subtitle style</a:t>
            </a:r>
          </a:p>
        </p:txBody>
      </p:sp>
      <p:sp>
        <p:nvSpPr>
          <p:cNvPr id="10" name="Rectangle 4">
            <a:extLst>
              <a:ext uri="{FF2B5EF4-FFF2-40B4-BE49-F238E27FC236}">
                <a16:creationId xmlns:a16="http://schemas.microsoft.com/office/drawing/2014/main" id="{A371D20F-60A6-4016-83F6-85AED95750EF}"/>
              </a:ext>
            </a:extLst>
          </p:cNvPr>
          <p:cNvSpPr>
            <a:spLocks noGrp="1" noChangeArrowheads="1"/>
          </p:cNvSpPr>
          <p:nvPr>
            <p:ph type="dt" sz="half" idx="10"/>
          </p:nvPr>
        </p:nvSpPr>
        <p:spPr>
          <a:xfrm>
            <a:off x="719403" y="5013175"/>
            <a:ext cx="2844800" cy="288000"/>
          </a:xfrm>
          <a:prstGeom prst="rect">
            <a:avLst/>
          </a:prstGeom>
        </p:spPr>
        <p:txBody>
          <a:bodyPr/>
          <a:lstStyle>
            <a:lvl1pPr>
              <a:defRPr smtClean="0">
                <a:solidFill>
                  <a:schemeClr val="bg1"/>
                </a:solidFill>
              </a:defRPr>
            </a:lvl1pPr>
          </a:lstStyle>
          <a:p>
            <a:pPr>
              <a:defRPr/>
            </a:pPr>
            <a:r>
              <a:rPr lang="en-US"/>
              <a:t>DD Month 2019</a:t>
            </a:r>
            <a:endParaRPr lang="en-AU"/>
          </a:p>
        </p:txBody>
      </p:sp>
    </p:spTree>
    <p:extLst>
      <p:ext uri="{BB962C8B-B14F-4D97-AF65-F5344CB8AC3E}">
        <p14:creationId xmlns:p14="http://schemas.microsoft.com/office/powerpoint/2010/main" val="12529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864096"/>
          </a:xfrm>
        </p:spPr>
        <p:txBody>
          <a:bodyPr/>
          <a:lstStyle/>
          <a:p>
            <a:r>
              <a:rPr lang="en-US"/>
              <a:t>Click to edit Master title style</a:t>
            </a:r>
            <a:endParaRPr lang="en-AU"/>
          </a:p>
        </p:txBody>
      </p:sp>
      <p:sp>
        <p:nvSpPr>
          <p:cNvPr id="3" name="Content Placeholder 2"/>
          <p:cNvSpPr>
            <a:spLocks noGrp="1"/>
          </p:cNvSpPr>
          <p:nvPr>
            <p:ph idx="1"/>
          </p:nvPr>
        </p:nvSpPr>
        <p:spPr>
          <a:xfrm>
            <a:off x="609600" y="1700808"/>
            <a:ext cx="10972800" cy="4608512"/>
          </a:xfrm>
        </p:spPr>
        <p:txBody>
          <a:bodyPr/>
          <a:lstStyle>
            <a:lvl2pPr>
              <a:buFont typeface="Wingdings" pitchFamily="2" charset="2"/>
              <a:buChar char="Ø"/>
              <a:defRPr/>
            </a:lvl2pPr>
            <a:lvl3pPr>
              <a:buFont typeface="Arial"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6"/>
          <p:cNvSpPr>
            <a:spLocks noGrp="1" noChangeArrowheads="1"/>
          </p:cNvSpPr>
          <p:nvPr>
            <p:ph type="sldNum" sz="quarter" idx="12"/>
          </p:nvPr>
        </p:nvSpPr>
        <p:spPr>
          <a:ln/>
        </p:spPr>
        <p:txBody>
          <a:bodyPr/>
          <a:lstStyle>
            <a:lvl1pPr>
              <a:defRPr>
                <a:solidFill>
                  <a:schemeClr val="tx1"/>
                </a:solidFill>
              </a:defRPr>
            </a:lvl1pPr>
          </a:lstStyle>
          <a:p>
            <a:pPr>
              <a:defRPr/>
            </a:pPr>
            <a:fld id="{A4F0BC93-622D-4964-921F-55B8C667A1AC}" type="slidenum">
              <a:rPr lang="en-AU" smtClean="0"/>
              <a:pPr>
                <a:defRPr/>
              </a:pPr>
              <a:t>‹#›</a:t>
            </a:fld>
            <a:endParaRPr lang="en-AU"/>
          </a:p>
        </p:txBody>
      </p:sp>
    </p:spTree>
    <p:extLst>
      <p:ext uri="{BB962C8B-B14F-4D97-AF65-F5344CB8AC3E}">
        <p14:creationId xmlns:p14="http://schemas.microsoft.com/office/powerpoint/2010/main" val="1682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600" b="1" cap="all">
                <a:latin typeface="+mn-lt"/>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26D2C12F-7ED5-4845-BD5A-6477069A2082}" type="slidenum">
              <a:rPr lang="en-AU"/>
              <a:pPr>
                <a:defRPr/>
              </a:pPr>
              <a:t>‹#›</a:t>
            </a:fld>
            <a:endParaRPr lang="en-AU"/>
          </a:p>
        </p:txBody>
      </p:sp>
    </p:spTree>
    <p:extLst>
      <p:ext uri="{BB962C8B-B14F-4D97-AF65-F5344CB8AC3E}">
        <p14:creationId xmlns:p14="http://schemas.microsoft.com/office/powerpoint/2010/main" val="349218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864096"/>
          </a:xfrm>
        </p:spPr>
        <p:txBody>
          <a:bodyPr/>
          <a:lstStyle/>
          <a:p>
            <a:r>
              <a:rPr lang="en-US"/>
              <a:t>Click to edit Master title style</a:t>
            </a:r>
            <a:endParaRPr lang="en-AU"/>
          </a:p>
        </p:txBody>
      </p:sp>
      <p:sp>
        <p:nvSpPr>
          <p:cNvPr id="3" name="Content Placeholder 2"/>
          <p:cNvSpPr>
            <a:spLocks noGrp="1"/>
          </p:cNvSpPr>
          <p:nvPr>
            <p:ph sz="half" idx="1"/>
          </p:nvPr>
        </p:nvSpPr>
        <p:spPr>
          <a:xfrm>
            <a:off x="609600" y="1700808"/>
            <a:ext cx="5384800" cy="4608512"/>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700808"/>
            <a:ext cx="5384800" cy="4608512"/>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1"/>
          </p:nvPr>
        </p:nvSpPr>
        <p:spPr/>
        <p:txBody>
          <a:bodyPr/>
          <a:lstStyle/>
          <a:p>
            <a:pPr>
              <a:defRPr/>
            </a:pPr>
            <a:fld id="{2C3D7134-0F07-4EF9-8846-BC2DC3A522B6}" type="slidenum">
              <a:rPr lang="en-AU" smtClean="0"/>
              <a:pPr>
                <a:defRPr/>
              </a:pPr>
              <a:t>‹#›</a:t>
            </a:fld>
            <a:endParaRPr lang="en-AU"/>
          </a:p>
        </p:txBody>
      </p:sp>
    </p:spTree>
    <p:extLst>
      <p:ext uri="{BB962C8B-B14F-4D97-AF65-F5344CB8AC3E}">
        <p14:creationId xmlns:p14="http://schemas.microsoft.com/office/powerpoint/2010/main" val="125219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40768"/>
            <a:ext cx="5386917" cy="1080120"/>
          </a:xfrm>
        </p:spPr>
        <p:txBody>
          <a:bodyPr anchor="ctr" anchorCtr="0"/>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6"/>
          <p:cNvSpPr>
            <a:spLocks noGrp="1" noChangeArrowheads="1"/>
          </p:cNvSpPr>
          <p:nvPr>
            <p:ph type="sldNum" sz="quarter" idx="12"/>
          </p:nvPr>
        </p:nvSpPr>
        <p:spPr>
          <a:ln/>
        </p:spPr>
        <p:txBody>
          <a:bodyPr/>
          <a:lstStyle>
            <a:lvl1pPr>
              <a:defRPr/>
            </a:lvl1pPr>
          </a:lstStyle>
          <a:p>
            <a:pPr>
              <a:defRPr/>
            </a:pPr>
            <a:fld id="{45A3E9A4-0A89-4B70-9474-FEFB5355D53F}" type="slidenum">
              <a:rPr lang="en-AU"/>
              <a:pPr>
                <a:defRPr/>
              </a:pPr>
              <a:t>‹#›</a:t>
            </a:fld>
            <a:endParaRPr lang="en-AU"/>
          </a:p>
        </p:txBody>
      </p:sp>
      <p:sp>
        <p:nvSpPr>
          <p:cNvPr id="12" name="Text Placeholder 2"/>
          <p:cNvSpPr>
            <a:spLocks noGrp="1"/>
          </p:cNvSpPr>
          <p:nvPr>
            <p:ph type="body" idx="14"/>
          </p:nvPr>
        </p:nvSpPr>
        <p:spPr>
          <a:xfrm>
            <a:off x="6197600" y="1340768"/>
            <a:ext cx="5386917" cy="1080120"/>
          </a:xfrm>
        </p:spPr>
        <p:txBody>
          <a:bodyPr anchor="ctr" anchorCtr="0"/>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p:cNvSpPr>
            <a:spLocks noGrp="1"/>
          </p:cNvSpPr>
          <p:nvPr>
            <p:ph sz="half" idx="15"/>
          </p:nvPr>
        </p:nvSpPr>
        <p:spPr>
          <a:xfrm>
            <a:off x="609600" y="2492375"/>
            <a:ext cx="5384800" cy="36337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p:cNvSpPr>
            <a:spLocks noGrp="1"/>
          </p:cNvSpPr>
          <p:nvPr>
            <p:ph sz="half" idx="2"/>
          </p:nvPr>
        </p:nvSpPr>
        <p:spPr>
          <a:xfrm>
            <a:off x="6197600" y="2492375"/>
            <a:ext cx="5384800" cy="36337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6291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87720ED3-5560-4060-9E35-2B5E1902E07E}" type="slidenum">
              <a:rPr lang="en-AU"/>
              <a:pPr>
                <a:defRPr/>
              </a:pPr>
              <a:t>‹#›</a:t>
            </a:fld>
            <a:endParaRPr lang="en-AU"/>
          </a:p>
        </p:txBody>
      </p:sp>
    </p:spTree>
    <p:extLst>
      <p:ext uri="{BB962C8B-B14F-4D97-AF65-F5344CB8AC3E}">
        <p14:creationId xmlns:p14="http://schemas.microsoft.com/office/powerpoint/2010/main" val="292433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4BC6D37E-0783-4EDE-96D6-1243F475E753}" type="slidenum">
              <a:rPr lang="en-AU"/>
              <a:pPr>
                <a:defRPr/>
              </a:pPr>
              <a:t>‹#›</a:t>
            </a:fld>
            <a:endParaRPr lang="en-AU"/>
          </a:p>
        </p:txBody>
      </p:sp>
    </p:spTree>
    <p:extLst>
      <p:ext uri="{BB962C8B-B14F-4D97-AF65-F5344CB8AC3E}">
        <p14:creationId xmlns:p14="http://schemas.microsoft.com/office/powerpoint/2010/main" val="59371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550" y="5157192"/>
            <a:ext cx="8112901"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015547" y="1412776"/>
            <a:ext cx="8160907" cy="3672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039550" y="5723930"/>
            <a:ext cx="8112901" cy="438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453368"/>
            <a:ext cx="2844800" cy="288000"/>
          </a:xfrm>
          <a:prstGeom prst="rect">
            <a:avLst/>
          </a:prstGeom>
          <a:ln/>
        </p:spPr>
        <p:txBody>
          <a:bodyPr/>
          <a:lstStyle>
            <a:lvl1pPr>
              <a:defRPr/>
            </a:lvl1pPr>
          </a:lstStyle>
          <a:p>
            <a:pPr>
              <a:defRPr/>
            </a:pPr>
            <a:r>
              <a:rPr lang="en-US"/>
              <a:t>00 Month 2019</a:t>
            </a:r>
            <a:endParaRPr lang="en-AU"/>
          </a:p>
        </p:txBody>
      </p:sp>
      <p:sp>
        <p:nvSpPr>
          <p:cNvPr id="6" name="Footer Placeholder 5"/>
          <p:cNvSpPr>
            <a:spLocks noGrp="1" noChangeArrowheads="1"/>
          </p:cNvSpPr>
          <p:nvPr>
            <p:ph type="ftr" sz="quarter" idx="11"/>
          </p:nvPr>
        </p:nvSpPr>
        <p:spPr>
          <a:xfrm>
            <a:off x="4165600" y="6453368"/>
            <a:ext cx="3860800" cy="288000"/>
          </a:xfrm>
          <a:prstGeom prst="rect">
            <a:avLst/>
          </a:prstGeom>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DA8CA54-EF9B-4F91-BA2D-EE2A2CD14941}" type="slidenum">
              <a:rPr lang="en-AU"/>
              <a:pPr>
                <a:defRPr/>
              </a:pPr>
              <a:t>‹#›</a:t>
            </a:fld>
            <a:endParaRPr lang="en-AU"/>
          </a:p>
        </p:txBody>
      </p:sp>
    </p:spTree>
    <p:extLst>
      <p:ext uri="{BB962C8B-B14F-4D97-AF65-F5344CB8AC3E}">
        <p14:creationId xmlns:p14="http://schemas.microsoft.com/office/powerpoint/2010/main" val="110560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ex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747B220-1C7A-44E6-B5F3-FE9FCB292D35}"/>
              </a:ext>
            </a:extLst>
          </p:cNvPr>
          <p:cNvGraphicFramePr>
            <a:graphicFrameLocks noChangeAspect="1"/>
          </p:cNvGraphicFramePr>
          <p:nvPr userDrawn="1">
            <p:custDataLst>
              <p:tags r:id="rId2"/>
            </p:custDataLst>
            <p:extLst>
              <p:ext uri="{D42A27DB-BD31-4B8C-83A1-F6EECF244321}">
                <p14:modId xmlns:p14="http://schemas.microsoft.com/office/powerpoint/2010/main" val="9950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 name="think-cell Slide" r:id="rId5" imgW="557" imgH="549" progId="TCLayout.ActiveDocument.1">
                  <p:embed/>
                </p:oleObj>
              </mc:Choice>
              <mc:Fallback>
                <p:oleObj name="think-cell Slide" r:id="rId5" imgW="557" imgH="549" progId="TCLayout.ActiveDocument.1">
                  <p:embed/>
                  <p:pic>
                    <p:nvPicPr>
                      <p:cNvPr id="6" name="Object 5" hidden="1">
                        <a:extLst>
                          <a:ext uri="{FF2B5EF4-FFF2-40B4-BE49-F238E27FC236}">
                            <a16:creationId xmlns:a16="http://schemas.microsoft.com/office/drawing/2014/main" id="{C747B220-1C7A-44E6-B5F3-FE9FCB292D3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D43FDB-9B23-4C9D-A115-0154692A0C3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200" b="0" i="0" baseline="0">
              <a:latin typeface="Century Gothic" panose="020B0502020202020204" pitchFamily="34" charset="0"/>
              <a:ea typeface="+mj-ea"/>
              <a:cs typeface="+mj-cs"/>
              <a:sym typeface="Century Gothic" panose="020B0502020202020204" pitchFamily="34" charset="0"/>
            </a:endParaRPr>
          </a:p>
        </p:txBody>
      </p:sp>
      <p:sp>
        <p:nvSpPr>
          <p:cNvPr id="12" name="Footer Placeholder 4"/>
          <p:cNvSpPr>
            <a:spLocks noGrp="1"/>
          </p:cNvSpPr>
          <p:nvPr>
            <p:ph type="ftr" sz="quarter" idx="3"/>
          </p:nvPr>
        </p:nvSpPr>
        <p:spPr>
          <a:xfrm>
            <a:off x="1" y="6471338"/>
            <a:ext cx="12192000" cy="395287"/>
          </a:xfrm>
          <a:prstGeom prst="rect">
            <a:avLst/>
          </a:prstGeom>
          <a:solidFill>
            <a:schemeClr val="tx2"/>
          </a:solidFill>
        </p:spPr>
        <p:txBody>
          <a:bodyPr vert="horz" lIns="576000" tIns="45720" rIns="91440" bIns="45720" rtlCol="0" anchor="ctr"/>
          <a:lstStyle>
            <a:lvl1pPr algn="l">
              <a:defRPr sz="800" b="1">
                <a:solidFill>
                  <a:schemeClr val="bg1"/>
                </a:solidFill>
              </a:defRPr>
            </a:lvl1pPr>
          </a:lstStyle>
          <a:p>
            <a:r>
              <a:rPr lang="en-NZ" noProof="0" err="1"/>
              <a:t>SenateSHJ</a:t>
            </a:r>
            <a:r>
              <a:rPr lang="en-NZ" noProof="0"/>
              <a:t> – grounded in smart thinking </a:t>
            </a:r>
          </a:p>
        </p:txBody>
      </p:sp>
      <p:sp>
        <p:nvSpPr>
          <p:cNvPr id="2" name="Title 1"/>
          <p:cNvSpPr>
            <a:spLocks noGrp="1"/>
          </p:cNvSpPr>
          <p:nvPr>
            <p:ph type="title"/>
          </p:nvPr>
        </p:nvSpPr>
        <p:spPr>
          <a:xfrm>
            <a:off x="473991" y="526942"/>
            <a:ext cx="6751896" cy="535531"/>
          </a:xfrm>
        </p:spPr>
        <p:txBody>
          <a:bodyPr/>
          <a:lstStyle/>
          <a:p>
            <a:r>
              <a:rPr lang="en-US" noProof="0"/>
              <a:t>Click to edit Master title style</a:t>
            </a:r>
            <a:endParaRPr lang="en-NZ" noProof="0"/>
          </a:p>
        </p:txBody>
      </p:sp>
      <p:sp>
        <p:nvSpPr>
          <p:cNvPr id="3" name="Slide Number Placeholder 2"/>
          <p:cNvSpPr>
            <a:spLocks noGrp="1"/>
          </p:cNvSpPr>
          <p:nvPr>
            <p:ph type="sldNum" sz="quarter" idx="10"/>
          </p:nvPr>
        </p:nvSpPr>
        <p:spPr>
          <a:xfrm>
            <a:off x="10940400" y="6559200"/>
            <a:ext cx="738000" cy="219600"/>
          </a:xfrm>
          <a:prstGeom prst="rect">
            <a:avLst/>
          </a:prstGeom>
        </p:spPr>
        <p:txBody>
          <a:bodyPr anchor="b"/>
          <a:lstStyle/>
          <a:p>
            <a:fld id="{025E8E07-06CB-42B9-A99C-877BFEC55DFB}" type="slidenum">
              <a:rPr lang="en-NZ" smtClean="0"/>
              <a:pPr/>
              <a:t>‹#›</a:t>
            </a:fld>
            <a:endParaRPr lang="en-NZ"/>
          </a:p>
        </p:txBody>
      </p:sp>
      <p:sp>
        <p:nvSpPr>
          <p:cNvPr id="5" name="Text Placeholder 4">
            <a:extLst>
              <a:ext uri="{FF2B5EF4-FFF2-40B4-BE49-F238E27FC236}">
                <a16:creationId xmlns:a16="http://schemas.microsoft.com/office/drawing/2014/main" id="{C56B227D-ADFA-4DDA-8F2F-DCCC51C918C8}"/>
              </a:ext>
            </a:extLst>
          </p:cNvPr>
          <p:cNvSpPr>
            <a:spLocks noGrp="1"/>
          </p:cNvSpPr>
          <p:nvPr>
            <p:ph type="body" sz="quarter" idx="11"/>
          </p:nvPr>
        </p:nvSpPr>
        <p:spPr>
          <a:xfrm>
            <a:off x="473992" y="1763032"/>
            <a:ext cx="6751896" cy="95410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826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8EF205-CB9A-47DD-BEC6-185CD05DC51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4554"/>
            <a:ext cx="12192000" cy="6848892"/>
          </a:xfrm>
          <a:prstGeom prst="rect">
            <a:avLst/>
          </a:prstGeom>
        </p:spPr>
      </p:pic>
      <p:sp>
        <p:nvSpPr>
          <p:cNvPr id="1027" name="Rectangle 2"/>
          <p:cNvSpPr>
            <a:spLocks noGrp="1" noChangeArrowheads="1"/>
          </p:cNvSpPr>
          <p:nvPr>
            <p:ph type="title"/>
          </p:nvPr>
        </p:nvSpPr>
        <p:spPr bwMode="auto">
          <a:xfrm>
            <a:off x="609600" y="188641"/>
            <a:ext cx="10094912"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8" name="Rectangle 3"/>
          <p:cNvSpPr>
            <a:spLocks noGrp="1" noChangeArrowheads="1"/>
          </p:cNvSpPr>
          <p:nvPr>
            <p:ph type="body" idx="1"/>
          </p:nvPr>
        </p:nvSpPr>
        <p:spPr bwMode="auto">
          <a:xfrm>
            <a:off x="609600" y="1700808"/>
            <a:ext cx="109728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30" name="Rectangle 6"/>
          <p:cNvSpPr>
            <a:spLocks noGrp="1" noChangeArrowheads="1"/>
          </p:cNvSpPr>
          <p:nvPr>
            <p:ph type="sldNum" sz="quarter" idx="4"/>
          </p:nvPr>
        </p:nvSpPr>
        <p:spPr bwMode="auto">
          <a:xfrm>
            <a:off x="8737600" y="6453368"/>
            <a:ext cx="2844800" cy="28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chemeClr val="tx1"/>
                </a:solidFill>
              </a:defRPr>
            </a:lvl1pPr>
          </a:lstStyle>
          <a:p>
            <a:pPr>
              <a:defRPr/>
            </a:pPr>
            <a:fld id="{2C3D7134-0F07-4EF9-8846-BC2DC3A522B6}" type="slidenum">
              <a:rPr lang="en-AU" smtClean="0"/>
              <a:pPr>
                <a:defRPr/>
              </a:pPr>
              <a:t>‹#›</a:t>
            </a:fld>
            <a:endParaRPr lang="en-AU"/>
          </a:p>
        </p:txBody>
      </p:sp>
    </p:spTree>
    <p:extLst>
      <p:ext uri="{BB962C8B-B14F-4D97-AF65-F5344CB8AC3E}">
        <p14:creationId xmlns:p14="http://schemas.microsoft.com/office/powerpoint/2010/main" val="342598010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2" r:id="rId9"/>
  </p:sldLayoutIdLst>
  <p:hf hdr="0" ft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w.gov.au/covid-19/covid-safe-business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hyperlink" Target="https://www.nsw.gov.au/covid-19/covid-safe-businesses" TargetMode="Externa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sw.gov.au/covid-19/covid-safe-businesses"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D79411D-0F28-4E8C-BFBD-EC24E56A5BC3}"/>
              </a:ext>
            </a:extLst>
          </p:cNvPr>
          <p:cNvGraphicFramePr>
            <a:graphicFrameLocks noChangeAspect="1"/>
          </p:cNvGraphicFramePr>
          <p:nvPr>
            <p:custDataLst>
              <p:tags r:id="rId2"/>
            </p:custDataLst>
            <p:extLst>
              <p:ext uri="{D42A27DB-BD31-4B8C-83A1-F6EECF244321}">
                <p14:modId xmlns:p14="http://schemas.microsoft.com/office/powerpoint/2010/main" val="2918024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 name="think-cell Slide" r:id="rId5" imgW="415" imgH="422" progId="TCLayout.ActiveDocument.1">
                  <p:embed/>
                </p:oleObj>
              </mc:Choice>
              <mc:Fallback>
                <p:oleObj name="think-cell Slide" r:id="rId5" imgW="415" imgH="422" progId="TCLayout.ActiveDocument.1">
                  <p:embed/>
                  <p:pic>
                    <p:nvPicPr>
                      <p:cNvPr id="6" name="Object 5" hidden="1">
                        <a:extLst>
                          <a:ext uri="{FF2B5EF4-FFF2-40B4-BE49-F238E27FC236}">
                            <a16:creationId xmlns:a16="http://schemas.microsoft.com/office/drawing/2014/main" id="{CD79411D-0F28-4E8C-BFBD-EC24E56A5B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CBCEF2A-8D9A-485C-9BBB-1ED7564BFB48}"/>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5200">
              <a:latin typeface="Century Gothic" panose="020B0502020202020204" pitchFamily="34" charset="0"/>
              <a:ea typeface="+mj-ea"/>
              <a:cs typeface="+mj-cs"/>
              <a:sym typeface="Century Gothic" panose="020B0502020202020204" pitchFamily="34" charset="0"/>
            </a:endParaRPr>
          </a:p>
        </p:txBody>
      </p:sp>
      <p:sp>
        <p:nvSpPr>
          <p:cNvPr id="8" name="Title 7">
            <a:extLst>
              <a:ext uri="{FF2B5EF4-FFF2-40B4-BE49-F238E27FC236}">
                <a16:creationId xmlns:a16="http://schemas.microsoft.com/office/drawing/2014/main" id="{C1036B40-42B5-47FA-B053-266933E5EF21}"/>
              </a:ext>
            </a:extLst>
          </p:cNvPr>
          <p:cNvSpPr>
            <a:spLocks noGrp="1"/>
          </p:cNvSpPr>
          <p:nvPr>
            <p:ph type="ctrTitle"/>
          </p:nvPr>
        </p:nvSpPr>
        <p:spPr>
          <a:xfrm>
            <a:off x="719403" y="2076216"/>
            <a:ext cx="10363200" cy="1470025"/>
          </a:xfrm>
        </p:spPr>
        <p:txBody>
          <a:bodyPr/>
          <a:lstStyle/>
          <a:p>
            <a:r>
              <a:rPr lang="en-AU" b="1"/>
              <a:t>COVID Safe Check-in</a:t>
            </a:r>
            <a:br>
              <a:rPr lang="en-AU"/>
            </a:br>
            <a:r>
              <a:rPr lang="en-AU"/>
              <a:t>Communications pack for businesses</a:t>
            </a:r>
            <a:endParaRPr lang="en-NZ"/>
          </a:p>
        </p:txBody>
      </p:sp>
      <p:sp>
        <p:nvSpPr>
          <p:cNvPr id="9" name="Subtitle 8">
            <a:extLst>
              <a:ext uri="{FF2B5EF4-FFF2-40B4-BE49-F238E27FC236}">
                <a16:creationId xmlns:a16="http://schemas.microsoft.com/office/drawing/2014/main" id="{6002A935-8B85-405E-8F47-69BE1C5BA145}"/>
              </a:ext>
            </a:extLst>
          </p:cNvPr>
          <p:cNvSpPr>
            <a:spLocks noGrp="1"/>
          </p:cNvSpPr>
          <p:nvPr>
            <p:ph type="subTitle" idx="1"/>
          </p:nvPr>
        </p:nvSpPr>
        <p:spPr>
          <a:xfrm>
            <a:off x="719403" y="4127524"/>
            <a:ext cx="8160907" cy="888702"/>
          </a:xfrm>
        </p:spPr>
        <p:txBody>
          <a:bodyPr/>
          <a:lstStyle/>
          <a:p>
            <a:r>
              <a:rPr lang="en-US"/>
              <a:t>For any high res images or for more information contact </a:t>
            </a:r>
            <a:r>
              <a:rPr lang="en-US" err="1"/>
              <a:t>bradley.matthews@customerservice.nsw.gov.au</a:t>
            </a:r>
            <a:endParaRPr lang="en-NZ"/>
          </a:p>
          <a:p>
            <a:endParaRPr lang="en-AU"/>
          </a:p>
        </p:txBody>
      </p:sp>
    </p:spTree>
    <p:extLst>
      <p:ext uri="{BB962C8B-B14F-4D97-AF65-F5344CB8AC3E}">
        <p14:creationId xmlns:p14="http://schemas.microsoft.com/office/powerpoint/2010/main" val="81925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1A17-67B4-7D44-A328-E7AEB5AB9F9B}"/>
              </a:ext>
            </a:extLst>
          </p:cNvPr>
          <p:cNvSpPr>
            <a:spLocks noGrp="1"/>
          </p:cNvSpPr>
          <p:nvPr>
            <p:ph type="title"/>
          </p:nvPr>
        </p:nvSpPr>
        <p:spPr/>
        <p:txBody>
          <a:bodyPr/>
          <a:lstStyle/>
          <a:p>
            <a:r>
              <a:rPr lang="en-AU" dirty="0"/>
              <a:t>COVID Safe Check-in launched</a:t>
            </a:r>
            <a:endParaRPr lang="en-US" dirty="0"/>
          </a:p>
        </p:txBody>
      </p:sp>
      <p:sp>
        <p:nvSpPr>
          <p:cNvPr id="3" name="Content Placeholder 2">
            <a:extLst>
              <a:ext uri="{FF2B5EF4-FFF2-40B4-BE49-F238E27FC236}">
                <a16:creationId xmlns:a16="http://schemas.microsoft.com/office/drawing/2014/main" id="{4367D094-558F-5042-AE3C-DD77AA31A259}"/>
              </a:ext>
            </a:extLst>
          </p:cNvPr>
          <p:cNvSpPr>
            <a:spLocks noGrp="1"/>
          </p:cNvSpPr>
          <p:nvPr>
            <p:ph idx="1"/>
          </p:nvPr>
        </p:nvSpPr>
        <p:spPr>
          <a:xfrm>
            <a:off x="609600" y="1700808"/>
            <a:ext cx="7445339" cy="4608512"/>
          </a:xfrm>
        </p:spPr>
        <p:txBody>
          <a:bodyPr/>
          <a:lstStyle/>
          <a:p>
            <a:r>
              <a:rPr lang="en-AU" dirty="0"/>
              <a:t>The NSW Government has launched a safe and easy digital  check-in tool for businesses and customers.</a:t>
            </a:r>
          </a:p>
          <a:p>
            <a:endParaRPr lang="en-AU" dirty="0"/>
          </a:p>
          <a:p>
            <a:r>
              <a:rPr lang="en-US" dirty="0"/>
              <a:t>The Service NSW app now features a </a:t>
            </a:r>
            <a:r>
              <a:rPr lang="en-US" b="1" dirty="0"/>
              <a:t>COVID Safe Check-in </a:t>
            </a:r>
            <a:r>
              <a:rPr lang="en-US" dirty="0"/>
              <a:t>tool to allow customers to check in at venues across NSW. </a:t>
            </a:r>
            <a:endParaRPr lang="en-AU" dirty="0"/>
          </a:p>
          <a:p>
            <a:endParaRPr lang="en-US" b="1" dirty="0"/>
          </a:p>
          <a:p>
            <a:r>
              <a:rPr lang="en-US" b="1" dirty="0"/>
              <a:t>To help communicate this free tool with businesses and contacts in your network, we have developed </a:t>
            </a:r>
            <a:r>
              <a:rPr lang="en-AU" b="1" dirty="0">
                <a:cs typeface="Arial"/>
              </a:rPr>
              <a:t>this pack with content for you to use and share.</a:t>
            </a:r>
            <a:endParaRPr lang="en-NZ" b="1" dirty="0">
              <a:cs typeface="Arial"/>
            </a:endParaRPr>
          </a:p>
          <a:p>
            <a:endParaRPr lang="en-US" dirty="0"/>
          </a:p>
        </p:txBody>
      </p:sp>
      <p:sp>
        <p:nvSpPr>
          <p:cNvPr id="4" name="Slide Number Placeholder 3">
            <a:extLst>
              <a:ext uri="{FF2B5EF4-FFF2-40B4-BE49-F238E27FC236}">
                <a16:creationId xmlns:a16="http://schemas.microsoft.com/office/drawing/2014/main" id="{72C7FCE5-D0A5-8547-A3B6-9A1A33E06585}"/>
              </a:ext>
            </a:extLst>
          </p:cNvPr>
          <p:cNvSpPr>
            <a:spLocks noGrp="1"/>
          </p:cNvSpPr>
          <p:nvPr>
            <p:ph type="sldNum" sz="quarter" idx="12"/>
          </p:nvPr>
        </p:nvSpPr>
        <p:spPr/>
        <p:txBody>
          <a:bodyPr/>
          <a:lstStyle/>
          <a:p>
            <a:pPr>
              <a:defRPr/>
            </a:pPr>
            <a:fld id="{A4F0BC93-622D-4964-921F-55B8C667A1AC}" type="slidenum">
              <a:rPr lang="en-AU" smtClean="0"/>
              <a:pPr>
                <a:defRPr/>
              </a:pPr>
              <a:t>1</a:t>
            </a:fld>
            <a:endParaRPr lang="en-AU"/>
          </a:p>
        </p:txBody>
      </p:sp>
      <p:pic>
        <p:nvPicPr>
          <p:cNvPr id="5" name="Picture 5" descr="A person holding a sign&#10;&#10;Description automatically generated">
            <a:extLst>
              <a:ext uri="{FF2B5EF4-FFF2-40B4-BE49-F238E27FC236}">
                <a16:creationId xmlns:a16="http://schemas.microsoft.com/office/drawing/2014/main" id="{0C62A2C2-1516-B447-AF59-1137FD0FE3CA}"/>
              </a:ext>
            </a:extLst>
          </p:cNvPr>
          <p:cNvPicPr>
            <a:picLocks noChangeAspect="1"/>
          </p:cNvPicPr>
          <p:nvPr/>
        </p:nvPicPr>
        <p:blipFill rotWithShape="1">
          <a:blip r:embed="rId2"/>
          <a:srcRect r="56131" b="-616"/>
          <a:stretch/>
        </p:blipFill>
        <p:spPr>
          <a:xfrm>
            <a:off x="8670663" y="1202469"/>
            <a:ext cx="3510579" cy="5696806"/>
          </a:xfrm>
          <a:prstGeom prst="rect">
            <a:avLst/>
          </a:prstGeom>
        </p:spPr>
      </p:pic>
    </p:spTree>
    <p:extLst>
      <p:ext uri="{BB962C8B-B14F-4D97-AF65-F5344CB8AC3E}">
        <p14:creationId xmlns:p14="http://schemas.microsoft.com/office/powerpoint/2010/main" val="303027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EC4B26A-31B6-9543-B1E0-3261D01759B0}"/>
              </a:ext>
            </a:extLst>
          </p:cNvPr>
          <p:cNvGrpSpPr/>
          <p:nvPr/>
        </p:nvGrpSpPr>
        <p:grpSpPr>
          <a:xfrm>
            <a:off x="533399" y="1784052"/>
            <a:ext cx="6872909" cy="4219186"/>
            <a:chOff x="414957" y="2009336"/>
            <a:chExt cx="6872909" cy="4219186"/>
          </a:xfrm>
        </p:grpSpPr>
        <p:sp>
          <p:nvSpPr>
            <p:cNvPr id="9" name="Rectangle 8">
              <a:extLst>
                <a:ext uri="{FF2B5EF4-FFF2-40B4-BE49-F238E27FC236}">
                  <a16:creationId xmlns:a16="http://schemas.microsoft.com/office/drawing/2014/main" id="{A09ABEDB-23F2-F94A-BC77-C0EF94060E9E}"/>
                </a:ext>
              </a:extLst>
            </p:cNvPr>
            <p:cNvSpPr/>
            <p:nvPr/>
          </p:nvSpPr>
          <p:spPr>
            <a:xfrm>
              <a:off x="414957" y="2517912"/>
              <a:ext cx="3470617" cy="3710610"/>
            </a:xfrm>
            <a:prstGeom prst="rect">
              <a:avLst/>
            </a:prstGeom>
            <a:solidFill>
              <a:srgbClr val="11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B8F70D-9F31-9449-BCE7-E9FE55237FA2}"/>
                </a:ext>
              </a:extLst>
            </p:cNvPr>
            <p:cNvSpPr/>
            <p:nvPr/>
          </p:nvSpPr>
          <p:spPr>
            <a:xfrm>
              <a:off x="4003398" y="2517912"/>
              <a:ext cx="3284468" cy="3710610"/>
            </a:xfrm>
            <a:prstGeom prst="rect">
              <a:avLst/>
            </a:prstGeom>
            <a:solidFill>
              <a:srgbClr val="11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73BF5863-3A3B-F143-BFB7-42A3435FEF48}"/>
                </a:ext>
              </a:extLst>
            </p:cNvPr>
            <p:cNvSpPr txBox="1">
              <a:spLocks/>
            </p:cNvSpPr>
            <p:nvPr/>
          </p:nvSpPr>
          <p:spPr bwMode="auto">
            <a:xfrm>
              <a:off x="1643891" y="2019146"/>
              <a:ext cx="1404107" cy="366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buNone/>
              </a:pPr>
              <a:r>
                <a:rPr lang="en-AU" sz="1400" b="1" kern="0">
                  <a:solidFill>
                    <a:srgbClr val="11A0DC"/>
                  </a:solidFill>
                </a:rPr>
                <a:t>Businesses</a:t>
              </a:r>
              <a:endParaRPr lang="en-NZ" sz="1400" b="1" kern="0">
                <a:solidFill>
                  <a:srgbClr val="11A0DC"/>
                </a:solidFill>
              </a:endParaRPr>
            </a:p>
          </p:txBody>
        </p:sp>
        <p:sp>
          <p:nvSpPr>
            <p:cNvPr id="14" name="Content Placeholder 2">
              <a:extLst>
                <a:ext uri="{FF2B5EF4-FFF2-40B4-BE49-F238E27FC236}">
                  <a16:creationId xmlns:a16="http://schemas.microsoft.com/office/drawing/2014/main" id="{40C578F6-7185-0C4B-8F8B-CC044EC79E8E}"/>
                </a:ext>
              </a:extLst>
            </p:cNvPr>
            <p:cNvSpPr txBox="1">
              <a:spLocks/>
            </p:cNvSpPr>
            <p:nvPr/>
          </p:nvSpPr>
          <p:spPr bwMode="auto">
            <a:xfrm>
              <a:off x="4938401" y="2009336"/>
              <a:ext cx="1404107" cy="366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buNone/>
              </a:pPr>
              <a:r>
                <a:rPr lang="en-AU" sz="1400" b="1" kern="0">
                  <a:solidFill>
                    <a:srgbClr val="11A0DC"/>
                  </a:solidFill>
                </a:rPr>
                <a:t>Customers</a:t>
              </a:r>
              <a:endParaRPr lang="en-NZ" sz="1400" b="1" kern="0">
                <a:solidFill>
                  <a:srgbClr val="11A0DC"/>
                </a:solidFill>
              </a:endParaRPr>
            </a:p>
          </p:txBody>
        </p:sp>
      </p:grpSp>
      <p:sp>
        <p:nvSpPr>
          <p:cNvPr id="2" name="Title 1">
            <a:extLst>
              <a:ext uri="{FF2B5EF4-FFF2-40B4-BE49-F238E27FC236}">
                <a16:creationId xmlns:a16="http://schemas.microsoft.com/office/drawing/2014/main" id="{322E50A0-D183-4EEB-A9D2-B1B12D459A21}"/>
              </a:ext>
            </a:extLst>
          </p:cNvPr>
          <p:cNvSpPr>
            <a:spLocks noGrp="1"/>
          </p:cNvSpPr>
          <p:nvPr>
            <p:ph type="title"/>
          </p:nvPr>
        </p:nvSpPr>
        <p:spPr/>
        <p:txBody>
          <a:bodyPr/>
          <a:lstStyle/>
          <a:p>
            <a:r>
              <a:rPr lang="en-AU" dirty="0"/>
              <a:t>What does this mean for me?</a:t>
            </a:r>
            <a:endParaRPr lang="en-NZ" dirty="0"/>
          </a:p>
        </p:txBody>
      </p:sp>
      <p:sp>
        <p:nvSpPr>
          <p:cNvPr id="4" name="Slide Number Placeholder 3">
            <a:extLst>
              <a:ext uri="{FF2B5EF4-FFF2-40B4-BE49-F238E27FC236}">
                <a16:creationId xmlns:a16="http://schemas.microsoft.com/office/drawing/2014/main" id="{D9A332A1-032B-4F62-8832-DC6CD226779A}"/>
              </a:ext>
            </a:extLst>
          </p:cNvPr>
          <p:cNvSpPr>
            <a:spLocks noGrp="1"/>
          </p:cNvSpPr>
          <p:nvPr>
            <p:ph type="sldNum" sz="quarter" idx="12"/>
          </p:nvPr>
        </p:nvSpPr>
        <p:spPr/>
        <p:txBody>
          <a:bodyPr/>
          <a:lstStyle/>
          <a:p>
            <a:pPr>
              <a:defRPr/>
            </a:pPr>
            <a:fld id="{A4F0BC93-622D-4964-921F-55B8C667A1AC}" type="slidenum">
              <a:rPr lang="en-AU" smtClean="0"/>
              <a:pPr>
                <a:defRPr/>
              </a:pPr>
              <a:t>2</a:t>
            </a:fld>
            <a:endParaRPr lang="en-AU"/>
          </a:p>
        </p:txBody>
      </p:sp>
      <p:pic>
        <p:nvPicPr>
          <p:cNvPr id="5" name="Picture 6">
            <a:extLst>
              <a:ext uri="{FF2B5EF4-FFF2-40B4-BE49-F238E27FC236}">
                <a16:creationId xmlns:a16="http://schemas.microsoft.com/office/drawing/2014/main" id="{4C28CD8F-72D5-43DB-8B44-05C32B784E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6114" y="1769569"/>
            <a:ext cx="3284468" cy="4647936"/>
          </a:xfrm>
          <a:prstGeom prst="rect">
            <a:avLst/>
          </a:prstGeom>
          <a:effectLst>
            <a:outerShdw blurRad="63500" sx="102000" sy="102000" algn="ctr" rotWithShape="0">
              <a:prstClr val="black">
                <a:alpha val="40000"/>
              </a:prstClr>
            </a:outerShdw>
          </a:effectLst>
        </p:spPr>
      </p:pic>
      <p:sp>
        <p:nvSpPr>
          <p:cNvPr id="6" name="Content Placeholder 2">
            <a:extLst>
              <a:ext uri="{FF2B5EF4-FFF2-40B4-BE49-F238E27FC236}">
                <a16:creationId xmlns:a16="http://schemas.microsoft.com/office/drawing/2014/main" id="{2534BB7B-C1A0-499A-B456-3DD20EDC1F66}"/>
              </a:ext>
            </a:extLst>
          </p:cNvPr>
          <p:cNvSpPr txBox="1">
            <a:spLocks/>
          </p:cNvSpPr>
          <p:nvPr/>
        </p:nvSpPr>
        <p:spPr bwMode="auto">
          <a:xfrm>
            <a:off x="8434388" y="1403727"/>
            <a:ext cx="2643186"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buNone/>
            </a:pPr>
            <a:r>
              <a:rPr lang="en-AU" sz="1400" b="1" kern="0"/>
              <a:t>Example of a QR code</a:t>
            </a:r>
            <a:endParaRPr lang="en-NZ" sz="1400" b="1" kern="0"/>
          </a:p>
        </p:txBody>
      </p:sp>
      <p:sp>
        <p:nvSpPr>
          <p:cNvPr id="11" name="Rectangle 10">
            <a:extLst>
              <a:ext uri="{FF2B5EF4-FFF2-40B4-BE49-F238E27FC236}">
                <a16:creationId xmlns:a16="http://schemas.microsoft.com/office/drawing/2014/main" id="{9617ED34-D68C-8E4B-9F71-D6CB8C614748}"/>
              </a:ext>
            </a:extLst>
          </p:cNvPr>
          <p:cNvSpPr/>
          <p:nvPr/>
        </p:nvSpPr>
        <p:spPr>
          <a:xfrm>
            <a:off x="699262" y="2603793"/>
            <a:ext cx="3096448" cy="3139321"/>
          </a:xfrm>
          <a:prstGeom prst="rect">
            <a:avLst/>
          </a:prstGeom>
        </p:spPr>
        <p:txBody>
          <a:bodyPr wrap="square">
            <a:spAutoFit/>
          </a:bodyPr>
          <a:lstStyle/>
          <a:p>
            <a:r>
              <a:rPr lang="en-AU" dirty="0">
                <a:solidFill>
                  <a:schemeClr val="bg1"/>
                </a:solidFill>
              </a:rPr>
              <a:t>Record keeping is mandatory for many businesses. </a:t>
            </a:r>
          </a:p>
          <a:p>
            <a:endParaRPr lang="en-AU" dirty="0">
              <a:solidFill>
                <a:schemeClr val="bg1"/>
              </a:solidFill>
            </a:endParaRPr>
          </a:p>
          <a:p>
            <a:r>
              <a:rPr lang="en-AU" dirty="0">
                <a:solidFill>
                  <a:schemeClr val="bg1"/>
                </a:solidFill>
              </a:rPr>
              <a:t>COVID Safe businesses can download and display their unique </a:t>
            </a:r>
            <a:r>
              <a:rPr lang="en-AU" b="1" dirty="0">
                <a:solidFill>
                  <a:schemeClr val="bg1"/>
                </a:solidFill>
              </a:rPr>
              <a:t>COVID Safe Check-in </a:t>
            </a:r>
            <a:r>
              <a:rPr lang="en-AU" dirty="0">
                <a:solidFill>
                  <a:schemeClr val="bg1"/>
                </a:solidFill>
              </a:rPr>
              <a:t>QR Code at their venue for customers to use. </a:t>
            </a:r>
            <a:br>
              <a:rPr lang="en-AU" dirty="0">
                <a:solidFill>
                  <a:schemeClr val="bg1"/>
                </a:solidFill>
              </a:rPr>
            </a:br>
            <a:endParaRPr lang="en-AU" dirty="0">
              <a:solidFill>
                <a:schemeClr val="bg1"/>
              </a:solidFill>
            </a:endParaRPr>
          </a:p>
          <a:p>
            <a:r>
              <a:rPr lang="en-AU" dirty="0">
                <a:solidFill>
                  <a:schemeClr val="bg1"/>
                </a:solidFill>
              </a:rPr>
              <a:t>Participation is voluntary. </a:t>
            </a:r>
            <a:endParaRPr lang="en-AU" dirty="0">
              <a:solidFill>
                <a:schemeClr val="bg1"/>
              </a:solidFill>
              <a:cs typeface="Arial"/>
            </a:endParaRPr>
          </a:p>
        </p:txBody>
      </p:sp>
      <p:sp>
        <p:nvSpPr>
          <p:cNvPr id="12" name="Rectangle 11">
            <a:extLst>
              <a:ext uri="{FF2B5EF4-FFF2-40B4-BE49-F238E27FC236}">
                <a16:creationId xmlns:a16="http://schemas.microsoft.com/office/drawing/2014/main" id="{E193D8DA-A02C-3B43-A786-8BC998C05FB4}"/>
              </a:ext>
            </a:extLst>
          </p:cNvPr>
          <p:cNvSpPr/>
          <p:nvPr/>
        </p:nvSpPr>
        <p:spPr>
          <a:xfrm>
            <a:off x="4311097" y="2603793"/>
            <a:ext cx="2788131" cy="2585323"/>
          </a:xfrm>
          <a:prstGeom prst="rect">
            <a:avLst/>
          </a:prstGeom>
        </p:spPr>
        <p:txBody>
          <a:bodyPr wrap="square" lIns="91440" tIns="45720" rIns="91440" bIns="45720" anchor="t">
            <a:spAutoFit/>
          </a:bodyPr>
          <a:lstStyle/>
          <a:p>
            <a:r>
              <a:rPr lang="en-AU" dirty="0">
                <a:solidFill>
                  <a:schemeClr val="bg1"/>
                </a:solidFill>
              </a:rPr>
              <a:t>Customers use the </a:t>
            </a:r>
            <a:r>
              <a:rPr lang="en-AU" b="1" dirty="0">
                <a:solidFill>
                  <a:schemeClr val="bg1"/>
                </a:solidFill>
              </a:rPr>
              <a:t>COVID Safe Check-in </a:t>
            </a:r>
            <a:r>
              <a:rPr lang="en-AU" dirty="0">
                <a:solidFill>
                  <a:schemeClr val="bg1"/>
                </a:solidFill>
              </a:rPr>
              <a:t>feature on their Service NSW app to check in.</a:t>
            </a:r>
          </a:p>
          <a:p>
            <a:endParaRPr lang="en-AU" dirty="0">
              <a:solidFill>
                <a:schemeClr val="bg1"/>
              </a:solidFill>
            </a:endParaRPr>
          </a:p>
          <a:p>
            <a:r>
              <a:rPr lang="en-AU" dirty="0">
                <a:solidFill>
                  <a:schemeClr val="bg1"/>
                </a:solidFill>
              </a:rPr>
              <a:t>It’s quick, easy and contactless.</a:t>
            </a:r>
            <a:br>
              <a:rPr lang="en-AU" dirty="0">
                <a:solidFill>
                  <a:schemeClr val="bg1"/>
                </a:solidFill>
              </a:rPr>
            </a:br>
            <a:br>
              <a:rPr lang="en-AU" dirty="0">
                <a:solidFill>
                  <a:schemeClr val="bg1"/>
                </a:solidFill>
              </a:rPr>
            </a:br>
            <a:endParaRPr lang="en-AU" dirty="0">
              <a:solidFill>
                <a:schemeClr val="bg1"/>
              </a:solidFill>
            </a:endParaRPr>
          </a:p>
        </p:txBody>
      </p:sp>
    </p:spTree>
    <p:extLst>
      <p:ext uri="{BB962C8B-B14F-4D97-AF65-F5344CB8AC3E}">
        <p14:creationId xmlns:p14="http://schemas.microsoft.com/office/powerpoint/2010/main" val="390153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F6A8-0966-4506-ADA1-1DB3618ED327}"/>
              </a:ext>
            </a:extLst>
          </p:cNvPr>
          <p:cNvSpPr>
            <a:spLocks noGrp="1"/>
          </p:cNvSpPr>
          <p:nvPr>
            <p:ph type="title"/>
          </p:nvPr>
        </p:nvSpPr>
        <p:spPr/>
        <p:txBody>
          <a:bodyPr/>
          <a:lstStyle/>
          <a:p>
            <a:r>
              <a:rPr lang="en-AU"/>
              <a:t>How the COVID Safe Check-in will work</a:t>
            </a:r>
            <a:endParaRPr lang="en-NZ"/>
          </a:p>
        </p:txBody>
      </p:sp>
      <p:sp>
        <p:nvSpPr>
          <p:cNvPr id="3" name="Content Placeholder 2">
            <a:extLst>
              <a:ext uri="{FF2B5EF4-FFF2-40B4-BE49-F238E27FC236}">
                <a16:creationId xmlns:a16="http://schemas.microsoft.com/office/drawing/2014/main" id="{1277E017-4684-4F7D-8D14-B2747284F8C4}"/>
              </a:ext>
            </a:extLst>
          </p:cNvPr>
          <p:cNvSpPr>
            <a:spLocks noGrp="1"/>
          </p:cNvSpPr>
          <p:nvPr>
            <p:ph idx="1"/>
          </p:nvPr>
        </p:nvSpPr>
        <p:spPr>
          <a:xfrm>
            <a:off x="3907213" y="1420792"/>
            <a:ext cx="4680194" cy="5043165"/>
          </a:xfrm>
        </p:spPr>
        <p:txBody>
          <a:bodyPr/>
          <a:lstStyle/>
          <a:p>
            <a:endParaRPr lang="en-US" sz="1200" b="1" dirty="0"/>
          </a:p>
          <a:p>
            <a:r>
              <a:rPr lang="en-US" sz="1200" dirty="0"/>
              <a:t>When a business </a:t>
            </a:r>
            <a:r>
              <a:rPr lang="en-AU" sz="1200" dirty="0">
                <a:hlinkClick r:id="rId3"/>
              </a:rPr>
              <a:t>registers as COVID Safe</a:t>
            </a:r>
            <a:r>
              <a:rPr lang="en-AU" sz="1200" dirty="0">
                <a:solidFill>
                  <a:srgbClr val="FF0000"/>
                </a:solidFill>
              </a:rPr>
              <a:t> </a:t>
            </a:r>
            <a:r>
              <a:rPr lang="en-AU" sz="1200" dirty="0"/>
              <a:t>at nsw.gov.au​, they will be given a unique QR code to display in their store.</a:t>
            </a:r>
            <a:endParaRPr lang="en-AU" sz="1200" dirty="0">
              <a:cs typeface="Arial"/>
            </a:endParaRPr>
          </a:p>
          <a:p>
            <a:endParaRPr lang="en-AU" sz="1200" dirty="0"/>
          </a:p>
          <a:p>
            <a:r>
              <a:rPr lang="en-AU" sz="1200" dirty="0"/>
              <a:t>When a customer visits, they simply scan the QR code</a:t>
            </a:r>
            <a:r>
              <a:rPr lang="en-US" sz="1200" dirty="0"/>
              <a:t> to check-in. </a:t>
            </a:r>
          </a:p>
          <a:p>
            <a:endParaRPr lang="en-US" sz="1200" dirty="0"/>
          </a:p>
          <a:p>
            <a:r>
              <a:rPr lang="en-US" sz="1200" dirty="0"/>
              <a:t>The customer will be prompted to download and install the</a:t>
            </a:r>
            <a:r>
              <a:rPr lang="en-AU" sz="1200" dirty="0"/>
              <a:t> Service NSW app if they need to. </a:t>
            </a:r>
          </a:p>
          <a:p>
            <a:endParaRPr lang="en-US" sz="1200" dirty="0"/>
          </a:p>
          <a:p>
            <a:r>
              <a:rPr lang="en-AU" sz="1200" dirty="0"/>
              <a:t>The Service NSW app will then verify the customer and register them as being at the business. </a:t>
            </a:r>
            <a:endParaRPr lang="en-US" sz="1200" dirty="0"/>
          </a:p>
          <a:p>
            <a:endParaRPr lang="en-US" sz="1200" dirty="0"/>
          </a:p>
          <a:p>
            <a:r>
              <a:rPr lang="en-US" sz="1200" dirty="0"/>
              <a:t>Customers can use the app to check in quickly and easily. </a:t>
            </a:r>
            <a:br>
              <a:rPr lang="en-US" sz="1200" dirty="0"/>
            </a:br>
            <a:r>
              <a:rPr lang="en-US" sz="1200" dirty="0"/>
              <a:t>It’s contactless (so they don’t need to share a pen) and their personal data is stored securely.</a:t>
            </a:r>
            <a:endParaRPr lang="en-US" sz="1200" dirty="0">
              <a:cs typeface="Arial"/>
            </a:endParaRPr>
          </a:p>
          <a:p>
            <a:endParaRPr lang="en-US" sz="1200" dirty="0"/>
          </a:p>
          <a:p>
            <a:r>
              <a:rPr lang="en-NZ" sz="1200" dirty="0"/>
              <a:t>Businesses will find the app is a free, </a:t>
            </a:r>
            <a:r>
              <a:rPr lang="en-US" sz="1200" dirty="0"/>
              <a:t>secure, easy way to meet requirements for the collection and storage of customer contact details, which may be used for contact tracing purposes if required. </a:t>
            </a:r>
            <a:endParaRPr lang="en-US" sz="1200" dirty="0">
              <a:cs typeface="Arial"/>
            </a:endParaRPr>
          </a:p>
        </p:txBody>
      </p:sp>
      <p:sp>
        <p:nvSpPr>
          <p:cNvPr id="4" name="Slide Number Placeholder 3">
            <a:extLst>
              <a:ext uri="{FF2B5EF4-FFF2-40B4-BE49-F238E27FC236}">
                <a16:creationId xmlns:a16="http://schemas.microsoft.com/office/drawing/2014/main" id="{B6453506-737F-4136-AB06-8F593FCDB786}"/>
              </a:ext>
            </a:extLst>
          </p:cNvPr>
          <p:cNvSpPr>
            <a:spLocks noGrp="1"/>
          </p:cNvSpPr>
          <p:nvPr>
            <p:ph type="sldNum" sz="quarter" idx="12"/>
          </p:nvPr>
        </p:nvSpPr>
        <p:spPr/>
        <p:txBody>
          <a:bodyPr/>
          <a:lstStyle/>
          <a:p>
            <a:pPr>
              <a:defRPr/>
            </a:pPr>
            <a:fld id="{A4F0BC93-622D-4964-921F-55B8C667A1AC}" type="slidenum">
              <a:rPr lang="en-AU" smtClean="0"/>
              <a:pPr>
                <a:defRPr/>
              </a:pPr>
              <a:t>3</a:t>
            </a:fld>
            <a:endParaRPr lang="en-AU"/>
          </a:p>
        </p:txBody>
      </p:sp>
      <p:pic>
        <p:nvPicPr>
          <p:cNvPr id="6" name="Picture 5" descr="A picture containing person, holding, person, camera&#10;&#10;Description automatically generated">
            <a:extLst>
              <a:ext uri="{FF2B5EF4-FFF2-40B4-BE49-F238E27FC236}">
                <a16:creationId xmlns:a16="http://schemas.microsoft.com/office/drawing/2014/main" id="{27399B7E-F253-4100-8198-386EF34D4FE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21216"/>
          <a:stretch/>
        </p:blipFill>
        <p:spPr>
          <a:xfrm>
            <a:off x="9042017" y="1201988"/>
            <a:ext cx="3149983" cy="5043165"/>
          </a:xfrm>
          <a:prstGeom prst="rect">
            <a:avLst/>
          </a:prstGeom>
        </p:spPr>
      </p:pic>
      <p:sp>
        <p:nvSpPr>
          <p:cNvPr id="5" name="Rectangle 4">
            <a:extLst>
              <a:ext uri="{FF2B5EF4-FFF2-40B4-BE49-F238E27FC236}">
                <a16:creationId xmlns:a16="http://schemas.microsoft.com/office/drawing/2014/main" id="{714D8F19-2BCB-E64F-87CB-D849C0B531E5}"/>
              </a:ext>
            </a:extLst>
          </p:cNvPr>
          <p:cNvSpPr/>
          <p:nvPr/>
        </p:nvSpPr>
        <p:spPr>
          <a:xfrm>
            <a:off x="621426" y="1614823"/>
            <a:ext cx="2916905" cy="3693319"/>
          </a:xfrm>
          <a:prstGeom prst="rect">
            <a:avLst/>
          </a:prstGeom>
        </p:spPr>
        <p:txBody>
          <a:bodyPr wrap="square" lIns="91440" tIns="45720" rIns="91440" bIns="45720" anchor="t">
            <a:spAutoFit/>
          </a:bodyPr>
          <a:lstStyle/>
          <a:p>
            <a:r>
              <a:rPr lang="en-US" dirty="0"/>
              <a:t>The NSW Government has developed a free digital registration</a:t>
            </a:r>
            <a:r>
              <a:rPr lang="en-US" dirty="0">
                <a:solidFill>
                  <a:srgbClr val="FF0000"/>
                </a:solidFill>
              </a:rPr>
              <a:t> </a:t>
            </a:r>
            <a:r>
              <a:rPr lang="en-US" dirty="0"/>
              <a:t>tool called the </a:t>
            </a:r>
            <a:r>
              <a:rPr lang="en-US" b="1" dirty="0"/>
              <a:t>COVID Safe Check-in, </a:t>
            </a:r>
            <a:r>
              <a:rPr lang="en-US" dirty="0"/>
              <a:t>on the Service NSW app</a:t>
            </a:r>
            <a:r>
              <a:rPr lang="en-US" b="1" dirty="0"/>
              <a:t>.</a:t>
            </a:r>
          </a:p>
          <a:p>
            <a:endParaRPr lang="en-US" dirty="0"/>
          </a:p>
          <a:p>
            <a:r>
              <a:rPr lang="en-US" dirty="0"/>
              <a:t>This tool will help </a:t>
            </a:r>
            <a:r>
              <a:rPr lang="en-US" dirty="0">
                <a:ea typeface="+mn-lt"/>
                <a:cs typeface="+mn-lt"/>
              </a:rPr>
              <a:t>businesses to remain COVID safe and meet requirements for the collection and storage of customer contact details</a:t>
            </a:r>
            <a:r>
              <a:rPr lang="en-US" dirty="0"/>
              <a:t>.</a:t>
            </a:r>
            <a:endParaRPr lang="en-US" dirty="0">
              <a:cs typeface="Arial"/>
            </a:endParaRPr>
          </a:p>
        </p:txBody>
      </p:sp>
    </p:spTree>
    <p:extLst>
      <p:ext uri="{BB962C8B-B14F-4D97-AF65-F5344CB8AC3E}">
        <p14:creationId xmlns:p14="http://schemas.microsoft.com/office/powerpoint/2010/main" val="101174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CEF66CCC-8D62-4951-9BF9-5931CD83744A}"/>
              </a:ext>
            </a:extLst>
          </p:cNvPr>
          <p:cNvGraphicFramePr>
            <a:graphicFrameLocks noChangeAspect="1"/>
          </p:cNvGraphicFramePr>
          <p:nvPr>
            <p:custDataLst>
              <p:tags r:id="rId2"/>
            </p:custDataLst>
            <p:extLst>
              <p:ext uri="{D42A27DB-BD31-4B8C-83A1-F6EECF244321}">
                <p14:modId xmlns:p14="http://schemas.microsoft.com/office/powerpoint/2010/main" val="3622367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2" name="think-cell Slide" r:id="rId5" imgW="415" imgH="422" progId="TCLayout.ActiveDocument.1">
                  <p:embed/>
                </p:oleObj>
              </mc:Choice>
              <mc:Fallback>
                <p:oleObj name="think-cell Slide" r:id="rId5" imgW="415" imgH="422" progId="TCLayout.ActiveDocument.1">
                  <p:embed/>
                  <p:pic>
                    <p:nvPicPr>
                      <p:cNvPr id="19" name="Object 18" hidden="1">
                        <a:extLst>
                          <a:ext uri="{FF2B5EF4-FFF2-40B4-BE49-F238E27FC236}">
                            <a16:creationId xmlns:a16="http://schemas.microsoft.com/office/drawing/2014/main" id="{CEF66CCC-8D62-4951-9BF9-5931CD8374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BE8A3968-562B-41CC-A94C-252EAD599493}"/>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a:latin typeface="Century Gothic" panose="020B0502020202020204" pitchFamily="34" charset="0"/>
              <a:ea typeface="+mj-ea"/>
              <a:cs typeface="+mj-cs"/>
              <a:sym typeface="Century Gothic" panose="020B0502020202020204" pitchFamily="34" charset="0"/>
            </a:endParaRPr>
          </a:p>
        </p:txBody>
      </p:sp>
      <p:sp>
        <p:nvSpPr>
          <p:cNvPr id="3" name="Title 2">
            <a:extLst>
              <a:ext uri="{FF2B5EF4-FFF2-40B4-BE49-F238E27FC236}">
                <a16:creationId xmlns:a16="http://schemas.microsoft.com/office/drawing/2014/main" id="{EF02A5D7-E9E9-49A1-B083-28FC97469BAB}"/>
              </a:ext>
            </a:extLst>
          </p:cNvPr>
          <p:cNvSpPr>
            <a:spLocks noGrp="1"/>
          </p:cNvSpPr>
          <p:nvPr>
            <p:ph type="title"/>
          </p:nvPr>
        </p:nvSpPr>
        <p:spPr>
          <a:xfrm>
            <a:off x="483515" y="298800"/>
            <a:ext cx="11065737" cy="535531"/>
          </a:xfrm>
        </p:spPr>
        <p:txBody>
          <a:bodyPr/>
          <a:lstStyle/>
          <a:p>
            <a:r>
              <a:rPr lang="en-US" dirty="0"/>
              <a:t>More messages for customers and businesses</a:t>
            </a:r>
            <a:endParaRPr lang="en-NZ" dirty="0"/>
          </a:p>
        </p:txBody>
      </p:sp>
      <p:sp>
        <p:nvSpPr>
          <p:cNvPr id="4" name="Slide Number Placeholder 3">
            <a:extLst>
              <a:ext uri="{FF2B5EF4-FFF2-40B4-BE49-F238E27FC236}">
                <a16:creationId xmlns:a16="http://schemas.microsoft.com/office/drawing/2014/main" id="{907BC681-CF48-4A6F-A865-C535E2E56990}"/>
              </a:ext>
            </a:extLst>
          </p:cNvPr>
          <p:cNvSpPr>
            <a:spLocks noGrp="1"/>
          </p:cNvSpPr>
          <p:nvPr>
            <p:ph type="sldNum" sz="quarter" idx="10"/>
          </p:nvPr>
        </p:nvSpPr>
        <p:spPr/>
        <p:txBody>
          <a:bodyPr/>
          <a:lstStyle/>
          <a:p>
            <a:fld id="{025E8E07-06CB-42B9-A99C-877BFEC55DFB}" type="slidenum">
              <a:rPr lang="en-NZ" smtClean="0"/>
              <a:pPr/>
              <a:t>4</a:t>
            </a:fld>
            <a:endParaRPr lang="en-NZ"/>
          </a:p>
        </p:txBody>
      </p:sp>
      <p:sp>
        <p:nvSpPr>
          <p:cNvPr id="11" name="Text Placeholder 2">
            <a:extLst>
              <a:ext uri="{FF2B5EF4-FFF2-40B4-BE49-F238E27FC236}">
                <a16:creationId xmlns:a16="http://schemas.microsoft.com/office/drawing/2014/main" id="{A7937F3D-BBA3-468E-AE0F-CBE9062E565C}"/>
              </a:ext>
            </a:extLst>
          </p:cNvPr>
          <p:cNvSpPr txBox="1">
            <a:spLocks/>
          </p:cNvSpPr>
          <p:nvPr/>
        </p:nvSpPr>
        <p:spPr>
          <a:xfrm>
            <a:off x="526536" y="1533526"/>
            <a:ext cx="5126710" cy="5025674"/>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spcBef>
                <a:spcPts val="0"/>
              </a:spcBef>
              <a:buNone/>
            </a:pPr>
            <a:r>
              <a:rPr lang="en-US" sz="1400" b="1" kern="0" dirty="0">
                <a:solidFill>
                  <a:srgbClr val="11A0DC"/>
                </a:solidFill>
              </a:rPr>
              <a:t>Customers: </a:t>
            </a:r>
            <a:br>
              <a:rPr lang="en-US" sz="1400" b="1" kern="0" dirty="0">
                <a:solidFill>
                  <a:srgbClr val="11A0DC"/>
                </a:solidFill>
              </a:rPr>
            </a:br>
            <a:endParaRPr lang="en-US" sz="1400" b="1" kern="0" dirty="0">
              <a:solidFill>
                <a:srgbClr val="11A0DC"/>
              </a:solidFill>
            </a:endParaRPr>
          </a:p>
          <a:p>
            <a:pPr>
              <a:spcBef>
                <a:spcPts val="0"/>
              </a:spcBef>
              <a:buFont typeface="Arial" panose="020B0604020202020204" pitchFamily="34" charset="0"/>
              <a:buChar char="•"/>
            </a:pPr>
            <a:r>
              <a:rPr lang="en-US" sz="1400" kern="0" dirty="0">
                <a:solidFill>
                  <a:srgbClr val="000000"/>
                </a:solidFill>
              </a:rPr>
              <a:t>We’ve seen how quickly COVID can spread and the impact it can have on businesses, community and the economy.</a:t>
            </a:r>
          </a:p>
          <a:p>
            <a:pPr>
              <a:spcBef>
                <a:spcPts val="0"/>
              </a:spcBef>
              <a:buFont typeface="Arial" panose="020B0604020202020204" pitchFamily="34" charset="0"/>
              <a:buChar char="•"/>
            </a:pPr>
            <a:r>
              <a:rPr lang="en-US" sz="1400" kern="0" dirty="0">
                <a:solidFill>
                  <a:srgbClr val="000000"/>
                </a:solidFill>
              </a:rPr>
              <a:t>To help stop the spread of COVID-19, most businesses must keep a record of who has visited their premises. This information may be used by NSW Health to assist with contact tracing. Contact tracing is one of the most powerful tools to stop the spread of COVID-19 in our community.</a:t>
            </a:r>
          </a:p>
          <a:p>
            <a:pPr>
              <a:spcBef>
                <a:spcPts val="0"/>
              </a:spcBef>
              <a:buFont typeface="Arial" panose="020B0604020202020204" pitchFamily="34" charset="0"/>
              <a:buChar char="•"/>
            </a:pPr>
            <a:r>
              <a:rPr lang="en-AU" sz="1400" dirty="0"/>
              <a:t>The </a:t>
            </a:r>
            <a:r>
              <a:rPr lang="en-AU" sz="1400" b="1" dirty="0"/>
              <a:t>COVID Safe Check-in </a:t>
            </a:r>
            <a:r>
              <a:rPr lang="en-AU" sz="1400" dirty="0"/>
              <a:t>has gone live across NSW. Many businesses are already participating.</a:t>
            </a:r>
          </a:p>
          <a:p>
            <a:pPr>
              <a:spcBef>
                <a:spcPts val="0"/>
              </a:spcBef>
              <a:buFont typeface="Arial" panose="020B0604020202020204" pitchFamily="34" charset="0"/>
              <a:buChar char="•"/>
            </a:pPr>
            <a:r>
              <a:rPr lang="en-US" sz="1400" kern="0" dirty="0">
                <a:solidFill>
                  <a:srgbClr val="000000"/>
                </a:solidFill>
              </a:rPr>
              <a:t>All you need to do is scan the </a:t>
            </a:r>
            <a:r>
              <a:rPr lang="en-US" sz="1400" b="1" kern="0" dirty="0">
                <a:solidFill>
                  <a:srgbClr val="000000"/>
                </a:solidFill>
              </a:rPr>
              <a:t>COVID Safe Check-in</a:t>
            </a:r>
            <a:r>
              <a:rPr lang="en-US" sz="1400" kern="0" dirty="0">
                <a:solidFill>
                  <a:srgbClr val="000000"/>
                </a:solidFill>
              </a:rPr>
              <a:t> QR code with your phone's camera when you enter any business with the </a:t>
            </a:r>
            <a:r>
              <a:rPr lang="en-US" sz="1400" b="1" kern="0" dirty="0">
                <a:solidFill>
                  <a:srgbClr val="000000"/>
                </a:solidFill>
              </a:rPr>
              <a:t>COVID Safe Check-in </a:t>
            </a:r>
            <a:r>
              <a:rPr lang="en-US" sz="1400" kern="0" dirty="0">
                <a:solidFill>
                  <a:srgbClr val="000000"/>
                </a:solidFill>
              </a:rPr>
              <a:t>QR code displayed.</a:t>
            </a:r>
            <a:endParaRPr lang="en-US" sz="1400" kern="0" dirty="0">
              <a:solidFill>
                <a:srgbClr val="000000"/>
              </a:solidFill>
              <a:cs typeface="Arial"/>
            </a:endParaRPr>
          </a:p>
          <a:p>
            <a:pPr>
              <a:spcBef>
                <a:spcPts val="0"/>
              </a:spcBef>
              <a:buFont typeface="Arial" panose="020B0604020202020204" pitchFamily="34" charset="0"/>
              <a:buChar char="•"/>
            </a:pPr>
            <a:r>
              <a:rPr lang="en-US" sz="1400" kern="0" dirty="0">
                <a:solidFill>
                  <a:srgbClr val="000000"/>
                </a:solidFill>
              </a:rPr>
              <a:t>It’s a simple step</a:t>
            </a:r>
            <a:r>
              <a:rPr lang="en-US" sz="1400" kern="0" dirty="0"/>
              <a:t>,</a:t>
            </a:r>
            <a:r>
              <a:rPr lang="en-US" sz="1400" kern="0" dirty="0">
                <a:solidFill>
                  <a:srgbClr val="000000"/>
                </a:solidFill>
              </a:rPr>
              <a:t> but one of the most important things you can do to protect yourself and the community.</a:t>
            </a:r>
          </a:p>
          <a:p>
            <a:pPr marL="0" indent="0">
              <a:buNone/>
            </a:pPr>
            <a:endParaRPr lang="en-NZ" sz="1400" kern="0" dirty="0"/>
          </a:p>
        </p:txBody>
      </p:sp>
      <p:sp>
        <p:nvSpPr>
          <p:cNvPr id="7" name="Text Placeholder 2">
            <a:extLst>
              <a:ext uri="{FF2B5EF4-FFF2-40B4-BE49-F238E27FC236}">
                <a16:creationId xmlns:a16="http://schemas.microsoft.com/office/drawing/2014/main" id="{4BE0D169-6F61-4BFD-A7C3-A9F3A82DDDE5}"/>
              </a:ext>
            </a:extLst>
          </p:cNvPr>
          <p:cNvSpPr txBox="1">
            <a:spLocks/>
          </p:cNvSpPr>
          <p:nvPr/>
        </p:nvSpPr>
        <p:spPr>
          <a:xfrm>
            <a:off x="5985639" y="1533526"/>
            <a:ext cx="5582400" cy="5025674"/>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spcBef>
                <a:spcPts val="0"/>
              </a:spcBef>
              <a:buNone/>
            </a:pPr>
            <a:r>
              <a:rPr lang="en-US" sz="1400" b="1" kern="0" dirty="0">
                <a:solidFill>
                  <a:srgbClr val="11A0DC"/>
                </a:solidFill>
              </a:rPr>
              <a:t>Business: </a:t>
            </a:r>
            <a:br>
              <a:rPr lang="en-US" sz="1400" b="1" kern="0" dirty="0">
                <a:solidFill>
                  <a:srgbClr val="11A0DC"/>
                </a:solidFill>
              </a:rPr>
            </a:br>
            <a:endParaRPr lang="en-US" sz="1400" b="1" kern="0" dirty="0">
              <a:solidFill>
                <a:srgbClr val="11A0DC"/>
              </a:solidFill>
            </a:endParaRPr>
          </a:p>
          <a:p>
            <a:pPr>
              <a:spcBef>
                <a:spcPts val="0"/>
              </a:spcBef>
              <a:buFont typeface="Arial" panose="020B0604020202020204" pitchFamily="34" charset="0"/>
              <a:buChar char="•"/>
            </a:pPr>
            <a:r>
              <a:rPr lang="en-US" sz="1400" kern="0" dirty="0">
                <a:solidFill>
                  <a:srgbClr val="000000"/>
                </a:solidFill>
              </a:rPr>
              <a:t>Keeping records of those who have entered a business is key to stopping the spread of COVID-19. It enables NSW Health to conduct vital contact tracing and stop the spread of COVID-19 within the community.</a:t>
            </a:r>
          </a:p>
          <a:p>
            <a:pPr>
              <a:spcBef>
                <a:spcPts val="0"/>
              </a:spcBef>
              <a:buFont typeface="Arial" panose="020B0604020202020204" pitchFamily="34" charset="0"/>
              <a:buChar char="•"/>
            </a:pPr>
            <a:r>
              <a:rPr lang="en-US" sz="1400" kern="0" dirty="0">
                <a:solidFill>
                  <a:srgbClr val="000000"/>
                </a:solidFill>
              </a:rPr>
              <a:t>To help businesses with this record keeping, the NSW Government is offering a new </a:t>
            </a:r>
            <a:r>
              <a:rPr lang="en-US" sz="1400" b="1" kern="0" dirty="0">
                <a:solidFill>
                  <a:srgbClr val="000000"/>
                </a:solidFill>
              </a:rPr>
              <a:t>COVID Safe Check-in </a:t>
            </a:r>
            <a:r>
              <a:rPr lang="en-US" sz="1400" kern="0" dirty="0">
                <a:solidFill>
                  <a:srgbClr val="000000"/>
                </a:solidFill>
              </a:rPr>
              <a:t>feature in the Service NSW App.</a:t>
            </a:r>
          </a:p>
          <a:p>
            <a:pPr>
              <a:spcBef>
                <a:spcPts val="0"/>
              </a:spcBef>
              <a:buFont typeface="Arial" panose="020B0604020202020204" pitchFamily="34" charset="0"/>
              <a:buChar char="•"/>
            </a:pPr>
            <a:r>
              <a:rPr lang="en-AU" sz="1400" dirty="0"/>
              <a:t>The </a:t>
            </a:r>
            <a:r>
              <a:rPr lang="en-AU" sz="1400" b="1" dirty="0"/>
              <a:t>COVID Safe Check-in </a:t>
            </a:r>
            <a:r>
              <a:rPr lang="en-AU" sz="1400" dirty="0"/>
              <a:t>has gone live across NSW. Many businesses are already participating.</a:t>
            </a:r>
          </a:p>
          <a:p>
            <a:pPr>
              <a:spcBef>
                <a:spcPts val="0"/>
              </a:spcBef>
              <a:buFont typeface="Arial" panose="020B0604020202020204" pitchFamily="34" charset="0"/>
              <a:buChar char="•"/>
            </a:pPr>
            <a:r>
              <a:rPr lang="en-AU" sz="1400" dirty="0"/>
              <a:t>Businesses </a:t>
            </a:r>
            <a:r>
              <a:rPr lang="en-US" sz="1400" kern="0" dirty="0">
                <a:solidFill>
                  <a:srgbClr val="000000"/>
                </a:solidFill>
                <a:hlinkClick r:id="rId7"/>
              </a:rPr>
              <a:t>registered as </a:t>
            </a:r>
            <a:r>
              <a:rPr lang="en-US" sz="1400" kern="0" dirty="0">
                <a:hlinkClick r:id="rId7"/>
              </a:rPr>
              <a:t>a</a:t>
            </a:r>
            <a:r>
              <a:rPr lang="en-US" sz="1400" kern="0" dirty="0">
                <a:solidFill>
                  <a:srgbClr val="FF0000"/>
                </a:solidFill>
                <a:hlinkClick r:id="rId7"/>
              </a:rPr>
              <a:t> </a:t>
            </a:r>
            <a:r>
              <a:rPr lang="en-US" sz="1400" kern="0" dirty="0">
                <a:solidFill>
                  <a:srgbClr val="000000"/>
                </a:solidFill>
                <a:hlinkClick r:id="rId7"/>
              </a:rPr>
              <a:t>COVID Safe business</a:t>
            </a:r>
            <a:r>
              <a:rPr lang="en-US" sz="1400" kern="0" dirty="0">
                <a:solidFill>
                  <a:srgbClr val="000000"/>
                </a:solidFill>
              </a:rPr>
              <a:t> will receive an email with their unique QR code. </a:t>
            </a:r>
          </a:p>
          <a:p>
            <a:pPr>
              <a:spcBef>
                <a:spcPts val="0"/>
              </a:spcBef>
              <a:buFont typeface="Arial" panose="020B0604020202020204" pitchFamily="34" charset="0"/>
              <a:buChar char="•"/>
            </a:pPr>
            <a:r>
              <a:rPr lang="en-US" sz="1400" dirty="0"/>
              <a:t>All businesses must to do the right thing if we are to keep the</a:t>
            </a:r>
            <a:r>
              <a:rPr lang="en-US" sz="1400" kern="0" dirty="0">
                <a:solidFill>
                  <a:srgbClr val="000000"/>
                </a:solidFill>
              </a:rPr>
              <a:t> virus in check. </a:t>
            </a:r>
          </a:p>
          <a:p>
            <a:pPr>
              <a:spcBef>
                <a:spcPts val="0"/>
              </a:spcBef>
              <a:buFont typeface="Arial" panose="020B0604020202020204" pitchFamily="34" charset="0"/>
              <a:buChar char="•"/>
            </a:pPr>
            <a:r>
              <a:rPr lang="en-US" sz="1400" kern="0" dirty="0">
                <a:solidFill>
                  <a:srgbClr val="000000"/>
                </a:solidFill>
              </a:rPr>
              <a:t>Registering as COVID Safe is mandatory for many businesses and strongly encouraged for all. It’s an important way that every business can support the community and help our economy recover.</a:t>
            </a:r>
          </a:p>
          <a:p>
            <a:pPr>
              <a:spcBef>
                <a:spcPts val="0"/>
              </a:spcBef>
              <a:buFont typeface="Arial" panose="020B0604020202020204" pitchFamily="34" charset="0"/>
              <a:buChar char="•"/>
            </a:pPr>
            <a:r>
              <a:rPr lang="en-US" sz="1400" kern="0" dirty="0">
                <a:ea typeface="+mn-lt"/>
                <a:cs typeface="+mn-lt"/>
              </a:rPr>
              <a:t>As customers are verified by the app, businesses can be confident that accurate customer details have been stored for NSW Health to access for contact tracing purposes, if required.</a:t>
            </a:r>
            <a:endParaRPr lang="en-US" sz="1400" kern="0" dirty="0">
              <a:solidFill>
                <a:srgbClr val="000000"/>
              </a:solidFill>
              <a:cs typeface="Arial"/>
            </a:endParaRPr>
          </a:p>
          <a:p>
            <a:pPr>
              <a:buFont typeface="Arial" panose="020B0604020202020204" pitchFamily="34" charset="0"/>
              <a:buChar char="•"/>
            </a:pPr>
            <a:endParaRPr lang="en-NZ" sz="1400" kern="0" dirty="0">
              <a:cs typeface="Arial"/>
            </a:endParaRPr>
          </a:p>
        </p:txBody>
      </p:sp>
    </p:spTree>
    <p:extLst>
      <p:ext uri="{BB962C8B-B14F-4D97-AF65-F5344CB8AC3E}">
        <p14:creationId xmlns:p14="http://schemas.microsoft.com/office/powerpoint/2010/main" val="94193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65A9D-5C29-6743-A932-0CA5CB11BD50}"/>
              </a:ext>
            </a:extLst>
          </p:cNvPr>
          <p:cNvSpPr/>
          <p:nvPr/>
        </p:nvSpPr>
        <p:spPr>
          <a:xfrm>
            <a:off x="9208546" y="1194099"/>
            <a:ext cx="2983454" cy="56639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3A24A-4970-4E3E-8E2B-D4BBFCCA063D}"/>
              </a:ext>
            </a:extLst>
          </p:cNvPr>
          <p:cNvSpPr>
            <a:spLocks noGrp="1"/>
          </p:cNvSpPr>
          <p:nvPr>
            <p:ph type="title"/>
          </p:nvPr>
        </p:nvSpPr>
        <p:spPr/>
        <p:txBody>
          <a:bodyPr/>
          <a:lstStyle/>
          <a:p>
            <a:r>
              <a:rPr lang="en-US"/>
              <a:t>COVID Safe Check-in copy for a newsletter, eDM or web</a:t>
            </a:r>
            <a:endParaRPr lang="en-NZ"/>
          </a:p>
        </p:txBody>
      </p:sp>
      <p:sp>
        <p:nvSpPr>
          <p:cNvPr id="3" name="Content Placeholder 2">
            <a:extLst>
              <a:ext uri="{FF2B5EF4-FFF2-40B4-BE49-F238E27FC236}">
                <a16:creationId xmlns:a16="http://schemas.microsoft.com/office/drawing/2014/main" id="{C4DF588D-E250-4ADF-8395-688F08A6870F}"/>
              </a:ext>
            </a:extLst>
          </p:cNvPr>
          <p:cNvSpPr>
            <a:spLocks noGrp="1"/>
          </p:cNvSpPr>
          <p:nvPr>
            <p:ph idx="1"/>
          </p:nvPr>
        </p:nvSpPr>
        <p:spPr>
          <a:xfrm>
            <a:off x="536447" y="1419225"/>
            <a:ext cx="8234365" cy="4805064"/>
          </a:xfrm>
        </p:spPr>
        <p:txBody>
          <a:bodyPr numCol="2" spcCol="252000"/>
          <a:lstStyle/>
          <a:p>
            <a:pPr marL="0" indent="0">
              <a:spcBef>
                <a:spcPts val="600"/>
              </a:spcBef>
              <a:spcAft>
                <a:spcPts val="600"/>
              </a:spcAft>
              <a:buNone/>
            </a:pPr>
            <a:r>
              <a:rPr lang="en-AU" sz="1500" b="1" dirty="0">
                <a:solidFill>
                  <a:srgbClr val="11A0DC"/>
                </a:solidFill>
              </a:rPr>
              <a:t>COVID Safe businesses can use a new </a:t>
            </a:r>
            <a:br>
              <a:rPr lang="en-AU" sz="1500" b="1" dirty="0"/>
            </a:br>
            <a:r>
              <a:rPr lang="en-AU" sz="1500" b="1" dirty="0">
                <a:solidFill>
                  <a:srgbClr val="11A0DC"/>
                </a:solidFill>
              </a:rPr>
              <a:t>QR code check-in system</a:t>
            </a:r>
          </a:p>
          <a:p>
            <a:pPr marL="0" indent="0">
              <a:spcBef>
                <a:spcPts val="600"/>
              </a:spcBef>
              <a:spcAft>
                <a:spcPts val="600"/>
              </a:spcAft>
              <a:buNone/>
            </a:pPr>
            <a:r>
              <a:rPr lang="en-AU" sz="1200" dirty="0"/>
              <a:t>The new </a:t>
            </a:r>
            <a:r>
              <a:rPr lang="en-AU" sz="1200" b="1" dirty="0"/>
              <a:t>COVID Safe Check-in </a:t>
            </a:r>
            <a:r>
              <a:rPr lang="en-AU" sz="1200" dirty="0"/>
              <a:t>makes COVID Safe record keeping easier for businesses and sign-in quick and contactless for customers. </a:t>
            </a:r>
            <a:endParaRPr lang="en-AU" sz="1200" dirty="0">
              <a:cs typeface="Arial"/>
            </a:endParaRPr>
          </a:p>
          <a:p>
            <a:pPr marL="0" indent="0">
              <a:spcBef>
                <a:spcPts val="600"/>
              </a:spcBef>
              <a:spcAft>
                <a:spcPts val="600"/>
              </a:spcAft>
              <a:buNone/>
            </a:pPr>
            <a:r>
              <a:rPr lang="en-US" sz="1200" dirty="0">
                <a:solidFill>
                  <a:srgbClr val="000000"/>
                </a:solidFill>
              </a:rPr>
              <a:t>Businesses</a:t>
            </a:r>
            <a:r>
              <a:rPr lang="en-AU" sz="1200" dirty="0">
                <a:solidFill>
                  <a:srgbClr val="000000"/>
                </a:solidFill>
              </a:rPr>
              <a:t> </a:t>
            </a:r>
            <a:r>
              <a:rPr lang="en-US" sz="1200" dirty="0"/>
              <a:t>who have</a:t>
            </a:r>
            <a:r>
              <a:rPr lang="en-AU" sz="1200" dirty="0"/>
              <a:t> registered as</a:t>
            </a:r>
            <a:r>
              <a:rPr lang="en-AU" sz="1200" dirty="0">
                <a:solidFill>
                  <a:srgbClr val="FF0000"/>
                </a:solidFill>
              </a:rPr>
              <a:t> </a:t>
            </a:r>
            <a:r>
              <a:rPr lang="en-AU" sz="1200" dirty="0"/>
              <a:t>COVID Safe</a:t>
            </a:r>
            <a:r>
              <a:rPr lang="en-AU" sz="1200" dirty="0">
                <a:solidFill>
                  <a:srgbClr val="FF0000"/>
                </a:solidFill>
              </a:rPr>
              <a:t> </a:t>
            </a:r>
            <a:r>
              <a:rPr lang="en-AU" sz="1200" dirty="0"/>
              <a:t>at </a:t>
            </a:r>
            <a:r>
              <a:rPr lang="en-AU" sz="1200" dirty="0">
                <a:hlinkClick r:id="rId2"/>
              </a:rPr>
              <a:t>nsw.gov.au</a:t>
            </a:r>
            <a:r>
              <a:rPr lang="en-US" sz="1200" dirty="0">
                <a:solidFill>
                  <a:srgbClr val="000000"/>
                </a:solidFill>
              </a:rPr>
              <a:t> will receive an invitation from the NSW Government to download their unique </a:t>
            </a:r>
            <a:r>
              <a:rPr lang="en-US" sz="1200" b="1" dirty="0">
                <a:solidFill>
                  <a:srgbClr val="000000"/>
                </a:solidFill>
              </a:rPr>
              <a:t>COVID Safe Check-in </a:t>
            </a:r>
            <a:r>
              <a:rPr lang="en-US" sz="1200" dirty="0">
                <a:solidFill>
                  <a:srgbClr val="000000"/>
                </a:solidFill>
              </a:rPr>
              <a:t>QR code, to display in their stores.</a:t>
            </a:r>
            <a:endParaRPr lang="en-US" sz="1200" dirty="0">
              <a:solidFill>
                <a:srgbClr val="000000"/>
              </a:solidFill>
              <a:cs typeface="Arial"/>
            </a:endParaRPr>
          </a:p>
          <a:p>
            <a:pPr marL="0" indent="0">
              <a:spcBef>
                <a:spcPts val="0"/>
              </a:spcBef>
              <a:buNone/>
            </a:pPr>
            <a:r>
              <a:rPr lang="en-US" sz="1200" dirty="0">
                <a:solidFill>
                  <a:srgbClr val="000000"/>
                </a:solidFill>
              </a:rPr>
              <a:t>Customers</a:t>
            </a:r>
            <a:r>
              <a:rPr lang="en-US" sz="1200" dirty="0"/>
              <a:t> use their</a:t>
            </a:r>
            <a:r>
              <a:rPr lang="en-AU" sz="1200" dirty="0"/>
              <a:t> Service NSW app to scan the QR code and the check-in automatically captures the date, time and location, and stores them securely on a NSW Government database for the sole purpose of COVID-19 contact tracing. After 28 days, the data is destroyed.</a:t>
            </a:r>
            <a:endParaRPr lang="en-AU" sz="1200" dirty="0">
              <a:cs typeface="Arial"/>
            </a:endParaRPr>
          </a:p>
          <a:p>
            <a:pPr marL="0" indent="0">
              <a:spcBef>
                <a:spcPts val="0"/>
              </a:spcBef>
              <a:buNone/>
            </a:pPr>
            <a:endParaRPr lang="en-AU" sz="1200" dirty="0"/>
          </a:p>
          <a:p>
            <a:pPr marL="0" indent="0">
              <a:spcBef>
                <a:spcPts val="0"/>
              </a:spcBef>
              <a:buNone/>
            </a:pPr>
            <a:r>
              <a:rPr lang="en-AU" sz="1200" dirty="0"/>
              <a:t>This tool provides a voluntary option for interested businesses and anyone who has been unable to access this type of system. Businesses already using QR codes can continue to do so. </a:t>
            </a:r>
            <a:endParaRPr lang="en-AU" sz="1200" dirty="0">
              <a:cs typeface="Arial"/>
            </a:endParaRPr>
          </a:p>
          <a:p>
            <a:pPr marL="0" indent="0">
              <a:spcBef>
                <a:spcPts val="0"/>
              </a:spcBef>
              <a:buNone/>
            </a:pPr>
            <a:endParaRPr lang="en-AU" sz="1200" dirty="0"/>
          </a:p>
          <a:p>
            <a:pPr marL="0" indent="0">
              <a:spcBef>
                <a:spcPts val="0"/>
              </a:spcBef>
              <a:buNone/>
            </a:pPr>
            <a:r>
              <a:rPr lang="en-US" sz="1200" dirty="0"/>
              <a:t>Customers will find the app is quick and simple to use. It’s contactless and their personal data is secure.</a:t>
            </a:r>
            <a:endParaRPr lang="en-US" sz="1200" dirty="0">
              <a:cs typeface="Arial"/>
            </a:endParaRPr>
          </a:p>
          <a:p>
            <a:pPr marL="0" indent="0">
              <a:spcBef>
                <a:spcPts val="0"/>
              </a:spcBef>
              <a:buNone/>
            </a:pPr>
            <a:br>
              <a:rPr lang="en-AU" sz="1200" dirty="0">
                <a:cs typeface="Arial"/>
              </a:rPr>
            </a:br>
            <a:endParaRPr lang="en-AU" sz="1200" dirty="0"/>
          </a:p>
          <a:p>
            <a:pPr marL="0" indent="0">
              <a:spcBef>
                <a:spcPts val="0"/>
              </a:spcBef>
              <a:buNone/>
            </a:pPr>
            <a:endParaRPr lang="en-AU" sz="1200" dirty="0"/>
          </a:p>
          <a:p>
            <a:pPr marL="0" indent="0">
              <a:spcBef>
                <a:spcPts val="0"/>
              </a:spcBef>
              <a:buNone/>
            </a:pPr>
            <a:endParaRPr lang="en-AU" sz="1200" dirty="0"/>
          </a:p>
          <a:p>
            <a:pPr marL="0" indent="0">
              <a:spcBef>
                <a:spcPts val="0"/>
              </a:spcBef>
              <a:buNone/>
            </a:pPr>
            <a:r>
              <a:rPr lang="en-AU" sz="1200" dirty="0"/>
              <a:t>Electronic record-keeping </a:t>
            </a:r>
            <a:r>
              <a:rPr lang="en-AU" sz="1200" dirty="0">
                <a:ea typeface="+mn-lt"/>
                <a:cs typeface="+mn-lt"/>
              </a:rPr>
              <a:t>is encouraged for all businesses</a:t>
            </a:r>
            <a:r>
              <a:rPr lang="en-AU" sz="1200" dirty="0"/>
              <a:t> and is compulsory for many industries. </a:t>
            </a:r>
            <a:r>
              <a:rPr lang="en-US" sz="1200" b="1" dirty="0">
                <a:solidFill>
                  <a:srgbClr val="000000"/>
                </a:solidFill>
              </a:rPr>
              <a:t>COVID Safe Check-in </a:t>
            </a:r>
            <a:r>
              <a:rPr lang="en-NZ" sz="1200" dirty="0">
                <a:ea typeface="+mn-lt"/>
                <a:cs typeface="+mn-lt"/>
              </a:rPr>
              <a:t>provides a free, </a:t>
            </a:r>
            <a:r>
              <a:rPr lang="en-US" sz="1200" dirty="0">
                <a:ea typeface="+mn-lt"/>
                <a:cs typeface="+mn-lt"/>
              </a:rPr>
              <a:t>secure, accurate and easy way to meet the requirements for the collection and storage of customer details.</a:t>
            </a:r>
          </a:p>
          <a:p>
            <a:pPr marL="0" indent="0">
              <a:spcBef>
                <a:spcPts val="0"/>
              </a:spcBef>
              <a:buNone/>
            </a:pPr>
            <a:endParaRPr lang="en-AU" sz="1200" dirty="0"/>
          </a:p>
          <a:p>
            <a:pPr marL="0" indent="0">
              <a:spcBef>
                <a:spcPts val="0"/>
              </a:spcBef>
              <a:buNone/>
            </a:pPr>
            <a:r>
              <a:rPr lang="en-AU" sz="1200" dirty="0"/>
              <a:t>Registering when you enter a business could help stop the spread of COVID-19 in our community</a:t>
            </a:r>
            <a:r>
              <a:rPr lang="en-AU" sz="1200" dirty="0">
                <a:ea typeface="+mn-lt"/>
                <a:cs typeface="+mn-lt"/>
              </a:rPr>
              <a:t>. </a:t>
            </a:r>
            <a:r>
              <a:rPr lang="en-US" sz="1200" dirty="0">
                <a:solidFill>
                  <a:srgbClr val="000000"/>
                </a:solidFill>
              </a:rPr>
              <a:t>We’ve seen how quickly COVID-19 can spread and the impact it can have on businesses, community and the economy. </a:t>
            </a:r>
            <a:r>
              <a:rPr lang="en-US" sz="1200" dirty="0">
                <a:ea typeface="+mn-lt"/>
                <a:cs typeface="+mn-lt"/>
              </a:rPr>
              <a:t>It’s a simple step, but one of the most important things you can do to protect yourself and the community.</a:t>
            </a:r>
            <a:endParaRPr lang="en-AU" sz="1200" dirty="0">
              <a:ea typeface="+mn-lt"/>
              <a:cs typeface="+mn-lt"/>
            </a:endParaRPr>
          </a:p>
        </p:txBody>
      </p:sp>
      <p:sp>
        <p:nvSpPr>
          <p:cNvPr id="6" name="Content Placeholder 2">
            <a:extLst>
              <a:ext uri="{FF2B5EF4-FFF2-40B4-BE49-F238E27FC236}">
                <a16:creationId xmlns:a16="http://schemas.microsoft.com/office/drawing/2014/main" id="{E2D60756-E48B-42AD-A8A5-C698E02B5F56}"/>
              </a:ext>
            </a:extLst>
          </p:cNvPr>
          <p:cNvSpPr txBox="1">
            <a:spLocks/>
          </p:cNvSpPr>
          <p:nvPr/>
        </p:nvSpPr>
        <p:spPr bwMode="auto">
          <a:xfrm>
            <a:off x="9508165" y="1285875"/>
            <a:ext cx="238421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buNone/>
            </a:pPr>
            <a:r>
              <a:rPr lang="en-AU" sz="1400" b="1" kern="0">
                <a:solidFill>
                  <a:schemeClr val="bg1"/>
                </a:solidFill>
              </a:rPr>
              <a:t>Example images - high res available on request</a:t>
            </a:r>
            <a:endParaRPr lang="en-NZ" sz="1400" b="1" kern="0">
              <a:solidFill>
                <a:schemeClr val="bg1"/>
              </a:solidFill>
            </a:endParaRPr>
          </a:p>
        </p:txBody>
      </p:sp>
      <p:grpSp>
        <p:nvGrpSpPr>
          <p:cNvPr id="9" name="Group 8">
            <a:extLst>
              <a:ext uri="{FF2B5EF4-FFF2-40B4-BE49-F238E27FC236}">
                <a16:creationId xmlns:a16="http://schemas.microsoft.com/office/drawing/2014/main" id="{D9CD7ECF-60AD-C047-8BE8-D5B9D7240869}"/>
              </a:ext>
            </a:extLst>
          </p:cNvPr>
          <p:cNvGrpSpPr/>
          <p:nvPr/>
        </p:nvGrpSpPr>
        <p:grpSpPr>
          <a:xfrm>
            <a:off x="9646278" y="1943100"/>
            <a:ext cx="2125020" cy="4563551"/>
            <a:chOff x="9646278" y="1943100"/>
            <a:chExt cx="2125020" cy="4563551"/>
          </a:xfrm>
        </p:grpSpPr>
        <p:pic>
          <p:nvPicPr>
            <p:cNvPr id="5" name="Picture 4" descr="A picture containing person, phone, table, person&#10;&#10;Description automatically generated">
              <a:extLst>
                <a:ext uri="{FF2B5EF4-FFF2-40B4-BE49-F238E27FC236}">
                  <a16:creationId xmlns:a16="http://schemas.microsoft.com/office/drawing/2014/main" id="{ACF375E9-0C59-450A-9D1E-317005D6DE9A}"/>
                </a:ext>
              </a:extLst>
            </p:cNvPr>
            <p:cNvPicPr>
              <a:picLocks noChangeAspect="1"/>
            </p:cNvPicPr>
            <p:nvPr/>
          </p:nvPicPr>
          <p:blipFill rotWithShape="1">
            <a:blip r:embed="rId3"/>
            <a:srcRect t="7219"/>
            <a:stretch/>
          </p:blipFill>
          <p:spPr>
            <a:xfrm>
              <a:off x="9646278" y="1943100"/>
              <a:ext cx="2107989" cy="4563551"/>
            </a:xfrm>
            <a:prstGeom prst="rect">
              <a:avLst/>
            </a:prstGeom>
            <a:ln w="76200">
              <a:solidFill>
                <a:schemeClr val="bg1"/>
              </a:solidFill>
            </a:ln>
          </p:spPr>
        </p:pic>
        <p:pic>
          <p:nvPicPr>
            <p:cNvPr id="8" name="Picture 7">
              <a:extLst>
                <a:ext uri="{FF2B5EF4-FFF2-40B4-BE49-F238E27FC236}">
                  <a16:creationId xmlns:a16="http://schemas.microsoft.com/office/drawing/2014/main" id="{3B9CFDC0-E6A9-C249-BB15-CDAE2CCAA347}"/>
                </a:ext>
              </a:extLst>
            </p:cNvPr>
            <p:cNvPicPr>
              <a:picLocks noChangeAspect="1"/>
            </p:cNvPicPr>
            <p:nvPr/>
          </p:nvPicPr>
          <p:blipFill rotWithShape="1">
            <a:blip r:embed="rId4">
              <a:extLst>
                <a:ext uri="{28A0092B-C50C-407E-A947-70E740481C1C}">
                  <a14:useLocalDpi xmlns:a14="http://schemas.microsoft.com/office/drawing/2010/main" val="0"/>
                </a:ext>
              </a:extLst>
            </a:blip>
            <a:srcRect l="31077" r="16821" b="13846"/>
            <a:stretch/>
          </p:blipFill>
          <p:spPr>
            <a:xfrm>
              <a:off x="9646278" y="4163412"/>
              <a:ext cx="2125020" cy="2343239"/>
            </a:xfrm>
            <a:prstGeom prst="rect">
              <a:avLst/>
            </a:prstGeom>
          </p:spPr>
        </p:pic>
      </p:grpSp>
    </p:spTree>
    <p:extLst>
      <p:ext uri="{BB962C8B-B14F-4D97-AF65-F5344CB8AC3E}">
        <p14:creationId xmlns:p14="http://schemas.microsoft.com/office/powerpoint/2010/main" val="169264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6C6A-0F2E-4A02-A73D-068F6102007E}"/>
              </a:ext>
            </a:extLst>
          </p:cNvPr>
          <p:cNvSpPr>
            <a:spLocks noGrp="1"/>
          </p:cNvSpPr>
          <p:nvPr>
            <p:ph type="title"/>
          </p:nvPr>
        </p:nvSpPr>
        <p:spPr/>
        <p:txBody>
          <a:bodyPr/>
          <a:lstStyle/>
          <a:p>
            <a:r>
              <a:rPr lang="en-US"/>
              <a:t>Social posts targeting customers</a:t>
            </a:r>
            <a:endParaRPr lang="en-AU"/>
          </a:p>
        </p:txBody>
      </p:sp>
      <p:sp>
        <p:nvSpPr>
          <p:cNvPr id="4" name="Slide Number Placeholder 3">
            <a:extLst>
              <a:ext uri="{FF2B5EF4-FFF2-40B4-BE49-F238E27FC236}">
                <a16:creationId xmlns:a16="http://schemas.microsoft.com/office/drawing/2014/main" id="{F60556C5-4571-4274-910C-9D095807A0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AU" smtClean="0"/>
              <a:t>6</a:t>
            </a:fld>
            <a:endParaRPr lang="en-AU" dirty="0"/>
          </a:p>
        </p:txBody>
      </p:sp>
      <p:sp>
        <p:nvSpPr>
          <p:cNvPr id="5" name="TextBox 4">
            <a:extLst>
              <a:ext uri="{FF2B5EF4-FFF2-40B4-BE49-F238E27FC236}">
                <a16:creationId xmlns:a16="http://schemas.microsoft.com/office/drawing/2014/main" id="{A1C96368-F406-4B8E-8AF3-0FB78DED7971}"/>
              </a:ext>
            </a:extLst>
          </p:cNvPr>
          <p:cNvSpPr txBox="1"/>
          <p:nvPr/>
        </p:nvSpPr>
        <p:spPr>
          <a:xfrm>
            <a:off x="879173" y="4828991"/>
            <a:ext cx="3134005" cy="1384995"/>
          </a:xfrm>
          <a:prstGeom prst="rect">
            <a:avLst/>
          </a:prstGeom>
          <a:noFill/>
        </p:spPr>
        <p:txBody>
          <a:bodyPr wrap="square" lIns="91440" tIns="45720" rIns="91440" bIns="45720" rtlCol="0" anchor="t">
            <a:spAutoFit/>
          </a:bodyPr>
          <a:lstStyle/>
          <a:p>
            <a:r>
              <a:rPr lang="en-AU" sz="1400" dirty="0"/>
              <a:t>Registering when you enter a business can help to stop the spread of COVID-19 in our community. The Service NSW app has a new COVID Safe Check-in designed to make this easier. Try it out.</a:t>
            </a:r>
            <a:endParaRPr lang="en-NZ" sz="1400" dirty="0"/>
          </a:p>
        </p:txBody>
      </p:sp>
      <p:sp>
        <p:nvSpPr>
          <p:cNvPr id="6" name="TextBox 5">
            <a:extLst>
              <a:ext uri="{FF2B5EF4-FFF2-40B4-BE49-F238E27FC236}">
                <a16:creationId xmlns:a16="http://schemas.microsoft.com/office/drawing/2014/main" id="{90FDD41F-6A65-4E04-B899-2D9D865C0072}"/>
              </a:ext>
            </a:extLst>
          </p:cNvPr>
          <p:cNvSpPr txBox="1"/>
          <p:nvPr/>
        </p:nvSpPr>
        <p:spPr>
          <a:xfrm>
            <a:off x="4429907" y="4804451"/>
            <a:ext cx="3052985" cy="1600438"/>
          </a:xfrm>
          <a:prstGeom prst="rect">
            <a:avLst/>
          </a:prstGeom>
          <a:noFill/>
        </p:spPr>
        <p:txBody>
          <a:bodyPr wrap="square" rtlCol="0">
            <a:spAutoFit/>
          </a:bodyPr>
          <a:lstStyle/>
          <a:p>
            <a:pPr>
              <a:spcBef>
                <a:spcPts val="600"/>
              </a:spcBef>
              <a:spcAft>
                <a:spcPts val="600"/>
              </a:spcAft>
            </a:pPr>
            <a:r>
              <a:rPr lang="en-US" sz="1400" dirty="0">
                <a:solidFill>
                  <a:srgbClr val="000000"/>
                </a:solidFill>
              </a:rPr>
              <a:t>We all need to ensure we are COVID Safe customers. Part of this means registering when you visit our business. Make sure you have the Service NSW app downloaded so you can simply scan and register without the need for forms.</a:t>
            </a:r>
          </a:p>
        </p:txBody>
      </p:sp>
      <p:sp>
        <p:nvSpPr>
          <p:cNvPr id="7" name="Rectangle 6">
            <a:extLst>
              <a:ext uri="{FF2B5EF4-FFF2-40B4-BE49-F238E27FC236}">
                <a16:creationId xmlns:a16="http://schemas.microsoft.com/office/drawing/2014/main" id="{D12C37E5-2678-45F2-8D2D-748194A3D12E}"/>
              </a:ext>
            </a:extLst>
          </p:cNvPr>
          <p:cNvSpPr/>
          <p:nvPr/>
        </p:nvSpPr>
        <p:spPr>
          <a:xfrm>
            <a:off x="7980640" y="4798213"/>
            <a:ext cx="3145583" cy="1169551"/>
          </a:xfrm>
          <a:prstGeom prst="rect">
            <a:avLst/>
          </a:prstGeom>
        </p:spPr>
        <p:txBody>
          <a:bodyPr wrap="square" lIns="91440" tIns="45720" rIns="91440" bIns="45720" anchor="t">
            <a:spAutoFit/>
          </a:bodyPr>
          <a:lstStyle/>
          <a:p>
            <a:r>
              <a:rPr lang="en-AU" sz="1400" dirty="0"/>
              <a:t>To make it easier to register when you enter a business, use the COVID Safe Check-in feature on your Service NSW app so you can scan in without having to fill out forms.</a:t>
            </a:r>
            <a:endParaRPr lang="en-NZ" sz="1400" dirty="0"/>
          </a:p>
        </p:txBody>
      </p:sp>
      <p:pic>
        <p:nvPicPr>
          <p:cNvPr id="13" name="Picture 12" descr="A screenshot of a cell phone&#10;&#10;Description automatically generated">
            <a:extLst>
              <a:ext uri="{FF2B5EF4-FFF2-40B4-BE49-F238E27FC236}">
                <a16:creationId xmlns:a16="http://schemas.microsoft.com/office/drawing/2014/main" id="{CC784DF8-37AE-AD49-AC1B-09802DE9E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977" y="1660140"/>
            <a:ext cx="2984903" cy="2984903"/>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AE5F6B3D-EEC0-944F-B4FE-EFC5BE6C9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755" y="1660141"/>
            <a:ext cx="2984903" cy="2984903"/>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CFDDB7A1-29C0-9148-9CBE-3684990DA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3118" y="1660141"/>
            <a:ext cx="2984903" cy="2984903"/>
          </a:xfrm>
          <a:prstGeom prst="rect">
            <a:avLst/>
          </a:prstGeom>
        </p:spPr>
      </p:pic>
    </p:spTree>
    <p:extLst>
      <p:ext uri="{BB962C8B-B14F-4D97-AF65-F5344CB8AC3E}">
        <p14:creationId xmlns:p14="http://schemas.microsoft.com/office/powerpoint/2010/main" val="91706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51F9-B80D-47B6-AC32-AB5B3F770B21}"/>
              </a:ext>
            </a:extLst>
          </p:cNvPr>
          <p:cNvSpPr>
            <a:spLocks noGrp="1"/>
          </p:cNvSpPr>
          <p:nvPr>
            <p:ph type="title"/>
          </p:nvPr>
        </p:nvSpPr>
        <p:spPr/>
        <p:txBody>
          <a:bodyPr/>
          <a:lstStyle/>
          <a:p>
            <a:r>
              <a:rPr lang="en-US"/>
              <a:t>Social posts targeting businesses</a:t>
            </a:r>
          </a:p>
        </p:txBody>
      </p:sp>
      <p:sp>
        <p:nvSpPr>
          <p:cNvPr id="4" name="Slide Number Placeholder 3">
            <a:extLst>
              <a:ext uri="{FF2B5EF4-FFF2-40B4-BE49-F238E27FC236}">
                <a16:creationId xmlns:a16="http://schemas.microsoft.com/office/drawing/2014/main" id="{B7042493-8811-4B96-80E1-CA85E8BD56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AU"/>
              <a:t>7</a:t>
            </a:fld>
            <a:endParaRPr lang="en-AU"/>
          </a:p>
        </p:txBody>
      </p:sp>
      <p:sp>
        <p:nvSpPr>
          <p:cNvPr id="11" name="TextBox 10">
            <a:extLst>
              <a:ext uri="{FF2B5EF4-FFF2-40B4-BE49-F238E27FC236}">
                <a16:creationId xmlns:a16="http://schemas.microsoft.com/office/drawing/2014/main" id="{D253C8AF-6957-4DE0-8099-C219B6FAC802}"/>
              </a:ext>
            </a:extLst>
          </p:cNvPr>
          <p:cNvSpPr txBox="1"/>
          <p:nvPr/>
        </p:nvSpPr>
        <p:spPr>
          <a:xfrm>
            <a:off x="929673" y="4768143"/>
            <a:ext cx="2991887" cy="1384995"/>
          </a:xfrm>
          <a:prstGeom prst="rect">
            <a:avLst/>
          </a:prstGeom>
          <a:noFill/>
        </p:spPr>
        <p:txBody>
          <a:bodyPr wrap="square" rtlCol="0">
            <a:spAutoFit/>
          </a:bodyPr>
          <a:lstStyle/>
          <a:p>
            <a:r>
              <a:rPr lang="en-AU" sz="1400" dirty="0"/>
              <a:t>Electronic record-keeping is now compulsory for many businesses. Need a way to do this? Register as a COVID safe business to receive your unique NSW Government QR code for safe customer check-ins.</a:t>
            </a:r>
            <a:endParaRPr lang="en-NZ" sz="1400" dirty="0"/>
          </a:p>
        </p:txBody>
      </p:sp>
      <p:sp>
        <p:nvSpPr>
          <p:cNvPr id="12" name="TextBox 11">
            <a:extLst>
              <a:ext uri="{FF2B5EF4-FFF2-40B4-BE49-F238E27FC236}">
                <a16:creationId xmlns:a16="http://schemas.microsoft.com/office/drawing/2014/main" id="{DBAD72D1-31FB-43B4-87B1-78CAE7C46B10}"/>
              </a:ext>
            </a:extLst>
          </p:cNvPr>
          <p:cNvSpPr txBox="1"/>
          <p:nvPr/>
        </p:nvSpPr>
        <p:spPr>
          <a:xfrm>
            <a:off x="4431753" y="4768143"/>
            <a:ext cx="2991887" cy="1815882"/>
          </a:xfrm>
          <a:prstGeom prst="rect">
            <a:avLst/>
          </a:prstGeom>
          <a:noFill/>
        </p:spPr>
        <p:txBody>
          <a:bodyPr wrap="square" rtlCol="0">
            <a:spAutoFit/>
          </a:bodyPr>
          <a:lstStyle/>
          <a:p>
            <a:r>
              <a:rPr lang="en-AU" sz="1400" dirty="0"/>
              <a:t>Record-keeping is a key part of keeping businesses open and the community safe. The COVID Safe Check-in is a free QR code-based registration system run through the Service NSW app to capture customer details for contact tracing purposes. </a:t>
            </a:r>
          </a:p>
        </p:txBody>
      </p:sp>
      <p:sp>
        <p:nvSpPr>
          <p:cNvPr id="13" name="Rectangle 12">
            <a:extLst>
              <a:ext uri="{FF2B5EF4-FFF2-40B4-BE49-F238E27FC236}">
                <a16:creationId xmlns:a16="http://schemas.microsoft.com/office/drawing/2014/main" id="{C87C9E7B-454C-461D-A0FE-02A645CD690F}"/>
              </a:ext>
            </a:extLst>
          </p:cNvPr>
          <p:cNvSpPr/>
          <p:nvPr/>
        </p:nvSpPr>
        <p:spPr>
          <a:xfrm>
            <a:off x="7897205" y="4768143"/>
            <a:ext cx="2991886" cy="1384995"/>
          </a:xfrm>
          <a:prstGeom prst="rect">
            <a:avLst/>
          </a:prstGeom>
        </p:spPr>
        <p:txBody>
          <a:bodyPr wrap="square">
            <a:spAutoFit/>
          </a:bodyPr>
          <a:lstStyle/>
          <a:p>
            <a:r>
              <a:rPr lang="en-AU" sz="1400" dirty="0"/>
              <a:t>COVID Safe Check-in is a simple QR code-based system to help make your record keeping easy. Register as a COVID Safe business today to get access to the system.</a:t>
            </a:r>
          </a:p>
        </p:txBody>
      </p:sp>
      <p:pic>
        <p:nvPicPr>
          <p:cNvPr id="16" name="Picture 15" descr="A screenshot of a cell phone&#10;&#10;Description automatically generated">
            <a:extLst>
              <a:ext uri="{FF2B5EF4-FFF2-40B4-BE49-F238E27FC236}">
                <a16:creationId xmlns:a16="http://schemas.microsoft.com/office/drawing/2014/main" id="{F93FFDA3-7506-1444-A822-1D9FD5503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449" y="1620196"/>
            <a:ext cx="2991888" cy="2991888"/>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0CFF3D2D-97CC-E84F-90A8-D7F359157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285" y="1620196"/>
            <a:ext cx="2991889" cy="2991889"/>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DB754F1F-4504-F741-8B0F-1175D65CC9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3783" y="1620196"/>
            <a:ext cx="2991888" cy="2991888"/>
          </a:xfrm>
          <a:prstGeom prst="rect">
            <a:avLst/>
          </a:prstGeom>
        </p:spPr>
      </p:pic>
    </p:spTree>
    <p:extLst>
      <p:ext uri="{BB962C8B-B14F-4D97-AF65-F5344CB8AC3E}">
        <p14:creationId xmlns:p14="http://schemas.microsoft.com/office/powerpoint/2010/main" val="244443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764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SaWkqeuTLi7Q0yo7ZFP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khai_wBaxeCvsWdfMmY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TKx0iEsMAo_hZp2DLr51A"/>
</p:tagLst>
</file>

<file path=ppt/theme/theme1.xml><?xml version="1.0" encoding="utf-8"?>
<a:theme xmlns:a="http://schemas.openxmlformats.org/drawingml/2006/main" name="DFS white waratah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04bcfc-9164-41cd-ae7f-b4b915779ab4">
      <UserInfo>
        <DisplayName>Tanya Briggs</DisplayName>
        <AccountId>31</AccountId>
        <AccountType/>
      </UserInfo>
      <UserInfo>
        <DisplayName>Bradley Matthews</DisplayName>
        <AccountId>100</AccountId>
        <AccountType/>
      </UserInfo>
      <UserInfo>
        <DisplayName>Belgin Tran</DisplayName>
        <AccountId>120</AccountId>
        <AccountType/>
      </UserInfo>
      <UserInfo>
        <DisplayName>Rodger Corcoran</DisplayName>
        <AccountId>118</AccountId>
        <AccountType/>
      </UserInfo>
      <UserInfo>
        <DisplayName>Kara Lawrence</DisplayName>
        <AccountId>30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94F4B80B1BA54DAA75B9B6B630D632" ma:contentTypeVersion="11" ma:contentTypeDescription="Create a new document." ma:contentTypeScope="" ma:versionID="3a7a42e9042b0431e3b6bbda5d13d91f">
  <xsd:schema xmlns:xsd="http://www.w3.org/2001/XMLSchema" xmlns:xs="http://www.w3.org/2001/XMLSchema" xmlns:p="http://schemas.microsoft.com/office/2006/metadata/properties" xmlns:ns2="fb9c4900-d907-4c57-a8fa-3c0410c0daa7" xmlns:ns3="5904bcfc-9164-41cd-ae7f-b4b915779ab4" targetNamespace="http://schemas.microsoft.com/office/2006/metadata/properties" ma:root="true" ma:fieldsID="a60c74b3f516123f5e1ffaf0512f44ad" ns2:_="" ns3:_="">
    <xsd:import namespace="fb9c4900-d907-4c57-a8fa-3c0410c0daa7"/>
    <xsd:import namespace="5904bcfc-9164-41cd-ae7f-b4b915779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c4900-d907-4c57-a8fa-3c0410c0d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04bcfc-9164-41cd-ae7f-b4b915779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81DE2-B667-43C8-9462-71A73336D20D}">
  <ds:schemaRefs>
    <ds:schemaRef ds:uri="http://schemas.microsoft.com/office/2006/documentManagement/types"/>
    <ds:schemaRef ds:uri="http://schemas.openxmlformats.org/package/2006/metadata/core-properties"/>
    <ds:schemaRef ds:uri="13caff4a-08ed-487d-8984-22836f2a7ed7"/>
    <ds:schemaRef ds:uri="http://purl.org/dc/dcmitype/"/>
    <ds:schemaRef ds:uri="http://schemas.microsoft.com/office/infopath/2007/PartnerControls"/>
    <ds:schemaRef ds:uri="http://purl.org/dc/elements/1.1/"/>
    <ds:schemaRef ds:uri="http://schemas.microsoft.com/office/2006/metadata/properties"/>
    <ds:schemaRef ds:uri="7c0bc41c-003d-4494-be51-8995bcff9db2"/>
    <ds:schemaRef ds:uri="http://www.w3.org/XML/1998/namespace"/>
    <ds:schemaRef ds:uri="http://purl.org/dc/terms/"/>
    <ds:schemaRef ds:uri="5904bcfc-9164-41cd-ae7f-b4b915779ab4"/>
  </ds:schemaRefs>
</ds:datastoreItem>
</file>

<file path=customXml/itemProps2.xml><?xml version="1.0" encoding="utf-8"?>
<ds:datastoreItem xmlns:ds="http://schemas.openxmlformats.org/officeDocument/2006/customXml" ds:itemID="{B8D24027-0363-4DF5-9F68-6522AA638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c4900-d907-4c57-a8fa-3c0410c0daa7"/>
    <ds:schemaRef ds:uri="5904bcfc-9164-41cd-ae7f-b4b915779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CB0C7E-669E-4B65-8DD3-24DE39CB0C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TotalTime>
  <Words>1238</Words>
  <Application>Microsoft Macintosh PowerPoint</Application>
  <PresentationFormat>Widescreen</PresentationFormat>
  <Paragraphs>81</Paragraphs>
  <Slides>9</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Century Gothic</vt:lpstr>
      <vt:lpstr>Wingdings</vt:lpstr>
      <vt:lpstr>DFS white waratah theme</vt:lpstr>
      <vt:lpstr>think-cell Slide</vt:lpstr>
      <vt:lpstr>COVID Safe Check-in Communications pack for businesses</vt:lpstr>
      <vt:lpstr>COVID Safe Check-in launched</vt:lpstr>
      <vt:lpstr>What does this mean for me?</vt:lpstr>
      <vt:lpstr>How the COVID Safe Check-in will work</vt:lpstr>
      <vt:lpstr>More messages for customers and businesses</vt:lpstr>
      <vt:lpstr>COVID Safe Check-in copy for a newsletter, eDM or web</vt:lpstr>
      <vt:lpstr>Social posts targeting customers</vt:lpstr>
      <vt:lpstr>Social posts targeting businesses</vt:lpstr>
      <vt:lpstr>PowerPoint Presentation</vt:lpstr>
    </vt:vector>
  </TitlesOfParts>
  <Company>SenateSHJ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NSW Government COVID-19 communication strategy</dc:title>
  <dc:creator>Editor</dc:creator>
  <dc:description>Designed by Senate
Created by www.allfields.co.nz</dc:description>
  <cp:lastModifiedBy>Andrea Long</cp:lastModifiedBy>
  <cp:revision>25</cp:revision>
  <cp:lastPrinted>2020-07-24T03:51:09Z</cp:lastPrinted>
  <dcterms:created xsi:type="dcterms:W3CDTF">2020-05-18T04:36:36Z</dcterms:created>
  <dcterms:modified xsi:type="dcterms:W3CDTF">2020-09-09T01:53:38Z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0x010100A894F4B80B1BA54DAA75B9B6B630D632</vt:lpwstr>
  </property>
</Properties>
</file>