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56" r:id="rId5"/>
    <p:sldId id="278" r:id="rId6"/>
    <p:sldId id="937" r:id="rId7"/>
    <p:sldId id="433" r:id="rId8"/>
    <p:sldId id="288" r:id="rId9"/>
    <p:sldId id="408" r:id="rId10"/>
    <p:sldId id="469" r:id="rId11"/>
    <p:sldId id="913" r:id="rId12"/>
    <p:sldId id="932" r:id="rId13"/>
    <p:sldId id="434" r:id="rId14"/>
    <p:sldId id="429" r:id="rId15"/>
    <p:sldId id="941" r:id="rId16"/>
    <p:sldId id="468" r:id="rId17"/>
    <p:sldId id="943" r:id="rId18"/>
    <p:sldId id="944" r:id="rId19"/>
    <p:sldId id="945" r:id="rId20"/>
    <p:sldId id="951" r:id="rId21"/>
    <p:sldId id="431" r:id="rId22"/>
    <p:sldId id="445" r:id="rId23"/>
    <p:sldId id="485" r:id="rId24"/>
    <p:sldId id="942" r:id="rId25"/>
    <p:sldId id="947" r:id="rId26"/>
    <p:sldId id="946" r:id="rId27"/>
    <p:sldId id="956" r:id="rId28"/>
    <p:sldId id="949" r:id="rId29"/>
    <p:sldId id="957" r:id="rId30"/>
    <p:sldId id="938" r:id="rId31"/>
    <p:sldId id="948" r:id="rId32"/>
    <p:sldId id="950" r:id="rId33"/>
    <p:sldId id="954" r:id="rId34"/>
    <p:sldId id="480" r:id="rId35"/>
    <p:sldId id="457" r:id="rId36"/>
    <p:sldId id="953" r:id="rId37"/>
    <p:sldId id="952" r:id="rId38"/>
    <p:sldId id="955" r:id="rId3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199" userDrawn="1">
          <p15:clr>
            <a:srgbClr val="A4A3A4"/>
          </p15:clr>
        </p15:guide>
        <p15:guide id="4" pos="1255" userDrawn="1">
          <p15:clr>
            <a:srgbClr val="A4A3A4"/>
          </p15:clr>
        </p15:guide>
        <p15:guide id="5" orient="horz" pos="320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 Kidman" initials="SK" lastIdx="5" clrIdx="0">
    <p:extLst>
      <p:ext uri="{19B8F6BF-5375-455C-9EA6-DF929625EA0E}">
        <p15:presenceInfo xmlns:p15="http://schemas.microsoft.com/office/powerpoint/2012/main" userId="S::Sam.Kidman1@customerservice.nsw.gov.au::f636b961-22a6-4764-906d-2f8f0362e8ea" providerId="AD"/>
      </p:ext>
    </p:extLst>
  </p:cmAuthor>
  <p:cmAuthor id="2" name="Emily Swain" initials="ES" lastIdx="10" clrIdx="1">
    <p:extLst>
      <p:ext uri="{19B8F6BF-5375-455C-9EA6-DF929625EA0E}">
        <p15:presenceInfo xmlns:p15="http://schemas.microsoft.com/office/powerpoint/2012/main" userId="S::emily.swain@customerservice.nsw.gov.au::13f0b6cf-aa16-4d7d-a517-32c7be2affda" providerId="AD"/>
      </p:ext>
    </p:extLst>
  </p:cmAuthor>
  <p:cmAuthor id="3" name="Linda Varrica" initials="LV" lastIdx="54" clrIdx="2">
    <p:extLst>
      <p:ext uri="{19B8F6BF-5375-455C-9EA6-DF929625EA0E}">
        <p15:presenceInfo xmlns:p15="http://schemas.microsoft.com/office/powerpoint/2012/main" userId="S::Linda.Varrica@customerservice.nsw.gov.au::480a2938-0c8b-4a57-8565-a26776a8d5cd" providerId="AD"/>
      </p:ext>
    </p:extLst>
  </p:cmAuthor>
  <p:cmAuthor id="4" name="Prue Phillips" initials="PP" lastIdx="3" clrIdx="3">
    <p:extLst>
      <p:ext uri="{19B8F6BF-5375-455C-9EA6-DF929625EA0E}">
        <p15:presenceInfo xmlns:p15="http://schemas.microsoft.com/office/powerpoint/2012/main" userId="S::prue.phillips@customerservice.nsw.gov.au::36446ba9-15b9-44c7-8ec2-03255ef23248" providerId="AD"/>
      </p:ext>
    </p:extLst>
  </p:cmAuthor>
  <p:cmAuthor id="5" name="Vineet Gounder" initials="VG" lastIdx="1" clrIdx="4">
    <p:extLst>
      <p:ext uri="{19B8F6BF-5375-455C-9EA6-DF929625EA0E}">
        <p15:presenceInfo xmlns:p15="http://schemas.microsoft.com/office/powerpoint/2012/main" userId="S::vineet.gounder@customerservice.nsw.gov.au::7bc466ca-6d0a-47b9-aba8-4e837935e173" providerId="AD"/>
      </p:ext>
    </p:extLst>
  </p:cmAuthor>
  <p:cmAuthor id="6" name="Gabrielle Quirk" initials="GQ" lastIdx="1" clrIdx="5">
    <p:extLst>
      <p:ext uri="{19B8F6BF-5375-455C-9EA6-DF929625EA0E}">
        <p15:presenceInfo xmlns:p15="http://schemas.microsoft.com/office/powerpoint/2012/main" userId="S::gabrielle.quirk@customerservice.nsw.gov.au::6363b418-c9ac-4eb1-842c-4e8acc651f91" providerId="AD"/>
      </p:ext>
    </p:extLst>
  </p:cmAuthor>
  <p:cmAuthor id="7" name="Angelique Dowling" initials="AD" lastIdx="1" clrIdx="6">
    <p:extLst>
      <p:ext uri="{19B8F6BF-5375-455C-9EA6-DF929625EA0E}">
        <p15:presenceInfo xmlns:p15="http://schemas.microsoft.com/office/powerpoint/2012/main" userId="S::angelique.dowling@customerservice.nsw.gov.au::398e70c5-d5e1-4780-9575-26a4f524dcf7" providerId="AD"/>
      </p:ext>
    </p:extLst>
  </p:cmAuthor>
  <p:cmAuthor id="8" name="Tanya Briggs" initials="TB" lastIdx="1" clrIdx="7">
    <p:extLst>
      <p:ext uri="{19B8F6BF-5375-455C-9EA6-DF929625EA0E}">
        <p15:presenceInfo xmlns:p15="http://schemas.microsoft.com/office/powerpoint/2012/main" userId="S::tanya.briggs@customerservice.nsw.gov.au::9fa23744-2f94-477b-b4f3-e999c8409fea" providerId="AD"/>
      </p:ext>
    </p:extLst>
  </p:cmAuthor>
  <p:cmAuthor id="9" name="Erica Rubic" initials="ER" lastIdx="1" clrIdx="8">
    <p:extLst>
      <p:ext uri="{19B8F6BF-5375-455C-9EA6-DF929625EA0E}">
        <p15:presenceInfo xmlns:p15="http://schemas.microsoft.com/office/powerpoint/2012/main" userId="S::erica.rubic@safework.nsw.gov.au::f32c9375-fe86-4000-a8c4-2c72ae13b2ff" providerId="AD"/>
      </p:ext>
    </p:extLst>
  </p:cmAuthor>
  <p:cmAuthor id="10" name="Erin Brooks" initials="EB" lastIdx="1" clrIdx="9">
    <p:extLst>
      <p:ext uri="{19B8F6BF-5375-455C-9EA6-DF929625EA0E}">
        <p15:presenceInfo xmlns:p15="http://schemas.microsoft.com/office/powerpoint/2012/main" userId="S::erin.brooks2@customerservice.nsw.gov.au::9dd4f646-cea3-4259-bff1-6f5ff81ba4a9" providerId="AD"/>
      </p:ext>
    </p:extLst>
  </p:cmAuthor>
  <p:cmAuthor id="11" name="James Kelly" initials="JK" lastIdx="2" clrIdx="10">
    <p:extLst>
      <p:ext uri="{19B8F6BF-5375-455C-9EA6-DF929625EA0E}">
        <p15:presenceInfo xmlns:p15="http://schemas.microsoft.com/office/powerpoint/2012/main" userId="S::james.kelly@safework.nsw.gov.au::56ec8ce4-db17-4f0e-b1f8-940f05ba5e3b" providerId="AD"/>
      </p:ext>
    </p:extLst>
  </p:cmAuthor>
  <p:cmAuthor id="12" name="Greg Lewis" initials="GL" lastIdx="1" clrIdx="11">
    <p:extLst>
      <p:ext uri="{19B8F6BF-5375-455C-9EA6-DF929625EA0E}">
        <p15:presenceInfo xmlns:p15="http://schemas.microsoft.com/office/powerpoint/2012/main" userId="S::greg.lewis@customerservice.nsw.gov.au::6bcd5ed4-e16e-4f72-9704-029065aca163" providerId="AD"/>
      </p:ext>
    </p:extLst>
  </p:cmAuthor>
  <p:cmAuthor id="13" name="Louise Gunter" initials="LG" lastIdx="2" clrIdx="12">
    <p:extLst>
      <p:ext uri="{19B8F6BF-5375-455C-9EA6-DF929625EA0E}">
        <p15:presenceInfo xmlns:p15="http://schemas.microsoft.com/office/powerpoint/2012/main" userId="S::louise.gunter@customerservice.nsw.gov.au::f4efa17d-2c17-4f9e-b7dd-a81456c27b2f" providerId="AD"/>
      </p:ext>
    </p:extLst>
  </p:cmAuthor>
  <p:cmAuthor id="14" name="Kara Lawrence" initials="KL" lastIdx="1" clrIdx="13">
    <p:extLst>
      <p:ext uri="{19B8F6BF-5375-455C-9EA6-DF929625EA0E}">
        <p15:presenceInfo xmlns:p15="http://schemas.microsoft.com/office/powerpoint/2012/main" userId="S::kara.lawrence@customerservice.nsw.gov.au::30fc6d3f-e1bb-4db7-bb11-31403e46e0b2" providerId="AD"/>
      </p:ext>
    </p:extLst>
  </p:cmAuthor>
  <p:cmAuthor id="15" name="Tash Tuite" initials="TT" lastIdx="11" clrIdx="14">
    <p:extLst>
      <p:ext uri="{19B8F6BF-5375-455C-9EA6-DF929625EA0E}">
        <p15:presenceInfo xmlns:p15="http://schemas.microsoft.com/office/powerpoint/2012/main" userId="S::Tash.Tuite@customerservice.nsw.gov.au::2b7ca332-8bac-4a75-8706-3cb0b3eee138" providerId="AD"/>
      </p:ext>
    </p:extLst>
  </p:cmAuthor>
  <p:cmAuthor id="16" name="Kristen McKenzie" initials="KM" lastIdx="1" clrIdx="15">
    <p:extLst>
      <p:ext uri="{19B8F6BF-5375-455C-9EA6-DF929625EA0E}">
        <p15:presenceInfo xmlns:p15="http://schemas.microsoft.com/office/powerpoint/2012/main" userId="S::kristen.mckenzie@customerservice.nsw.gov.au::02f8eb95-39ec-434e-9465-122f764acf81" providerId="AD"/>
      </p:ext>
    </p:extLst>
  </p:cmAuthor>
  <p:cmAuthor id="17" name="Bree Hanson" initials="BH" lastIdx="1" clrIdx="16">
    <p:extLst>
      <p:ext uri="{19B8F6BF-5375-455C-9EA6-DF929625EA0E}">
        <p15:presenceInfo xmlns:p15="http://schemas.microsoft.com/office/powerpoint/2012/main" userId="S::bree.hanson@customerservice.nsw.gov.au::5d8e822b-4c84-416d-9442-beeac80b3b3c" providerId="AD"/>
      </p:ext>
    </p:extLst>
  </p:cmAuthor>
  <p:cmAuthor id="18" name="Darren Behar" initials="DB" lastIdx="4" clrIdx="17">
    <p:extLst>
      <p:ext uri="{19B8F6BF-5375-455C-9EA6-DF929625EA0E}">
        <p15:presenceInfo xmlns:p15="http://schemas.microsoft.com/office/powerpoint/2012/main" userId="S::DBehar@senateshj.com.au::e52b45e1-fd59-4018-8a90-18ae742eb3d0" providerId="AD"/>
      </p:ext>
    </p:extLst>
  </p:cmAuthor>
  <p:cmAuthor id="19" name="Nic Phillips" initials="NP" lastIdx="7" clrIdx="18">
    <p:extLst>
      <p:ext uri="{19B8F6BF-5375-455C-9EA6-DF929625EA0E}">
        <p15:presenceInfo xmlns:p15="http://schemas.microsoft.com/office/powerpoint/2012/main" userId="S::NPhillips@senateshj.com.au::08a9d3b1-7512-4dd5-9b14-f26b880f737e" providerId="AD"/>
      </p:ext>
    </p:extLst>
  </p:cmAuthor>
  <p:cmAuthor id="20" name="Rebeccah Churchward" initials="RC" lastIdx="31" clrIdx="19">
    <p:extLst>
      <p:ext uri="{19B8F6BF-5375-455C-9EA6-DF929625EA0E}">
        <p15:presenceInfo xmlns:p15="http://schemas.microsoft.com/office/powerpoint/2012/main" userId="S::rchurchward@kamber.com.au::b6e529a9-afe9-4a28-a436-56ebc2ae9c16" providerId="AD"/>
      </p:ext>
    </p:extLst>
  </p:cmAuthor>
  <p:cmAuthor id="21" name="Jodie Wrigley" initials="JW" lastIdx="20" clrIdx="20">
    <p:extLst>
      <p:ext uri="{19B8F6BF-5375-455C-9EA6-DF929625EA0E}">
        <p15:presenceInfo xmlns:p15="http://schemas.microsoft.com/office/powerpoint/2012/main" userId="S::JWrigley@senateshj.com.au::40e8dc4d-81e2-4202-ba93-1cc1cfb08864" providerId="AD"/>
      </p:ext>
    </p:extLst>
  </p:cmAuthor>
  <p:cmAuthor id="22" name="Ciara McMullan" initials="CM" lastIdx="4" clrIdx="21">
    <p:extLst>
      <p:ext uri="{19B8F6BF-5375-455C-9EA6-DF929625EA0E}">
        <p15:presenceInfo xmlns:p15="http://schemas.microsoft.com/office/powerpoint/2012/main" userId="S::cmcmullan@senateshj.com.au::a3cf1ff8-8748-4590-843a-a120dfc419db" providerId="AD"/>
      </p:ext>
    </p:extLst>
  </p:cmAuthor>
  <p:cmAuthor id="23" name="Kim Nguyen" initials="KN" lastIdx="10" clrIdx="22">
    <p:extLst>
      <p:ext uri="{19B8F6BF-5375-455C-9EA6-DF929625EA0E}">
        <p15:presenceInfo xmlns:p15="http://schemas.microsoft.com/office/powerpoint/2012/main" userId="S::kim.nguyen@customerservice.nsw.gov.au::c3d23c65-e869-4c64-9ba8-b7fa53651f0f" providerId="AD"/>
      </p:ext>
    </p:extLst>
  </p:cmAuthor>
  <p:cmAuthor id="24" name="Isobel Scouler" initials="IS" lastIdx="2" clrIdx="23">
    <p:extLst>
      <p:ext uri="{19B8F6BF-5375-455C-9EA6-DF929625EA0E}">
        <p15:presenceInfo xmlns:p15="http://schemas.microsoft.com/office/powerpoint/2012/main" userId="S::Isobel.Scouler@customerservice.nsw.gov.au::67b95ebe-c015-4fa2-ad9c-585579fbe255" providerId="AD"/>
      </p:ext>
    </p:extLst>
  </p:cmAuthor>
  <p:cmAuthor id="25" name="Charlotte Rutherford" initials="CR" lastIdx="1" clrIdx="24">
    <p:extLst>
      <p:ext uri="{19B8F6BF-5375-455C-9EA6-DF929625EA0E}">
        <p15:presenceInfo xmlns:p15="http://schemas.microsoft.com/office/powerpoint/2012/main" userId="S::Charlotte.Rutherford@customerservice.nsw.gov.au::47aacfaf-006a-424c-9f4d-37f584d72b45" providerId="AD"/>
      </p:ext>
    </p:extLst>
  </p:cmAuthor>
  <p:cmAuthor id="26" name="Meg Bruce" initials="MB" lastIdx="3" clrIdx="25">
    <p:extLst>
      <p:ext uri="{19B8F6BF-5375-455C-9EA6-DF929625EA0E}">
        <p15:presenceInfo xmlns:p15="http://schemas.microsoft.com/office/powerpoint/2012/main" userId="S-1-5-21-1645522239-1647877149-682003330-1338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11A0DC"/>
    <a:srgbClr val="79DCFF"/>
    <a:srgbClr val="D9D9F3"/>
    <a:srgbClr val="C5F0FF"/>
    <a:srgbClr val="8AC6CD"/>
    <a:srgbClr val="BABAE8"/>
    <a:srgbClr val="EBEBF9"/>
    <a:srgbClr val="DDF6FF"/>
    <a:srgbClr val="BA8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D8D335-D81A-38C8-D9E2-F1CE7365336A}" v="6" dt="2020-12-14T05:17:04.885"/>
    <p1510:client id="{7FB274CF-43E7-4A78-94BE-3187547A7F80}" v="4" dt="2020-12-14T23:45:55.827"/>
    <p1510:client id="{BD3992EB-5D24-5035-8582-D8E8FD63366D}" v="4" dt="2020-12-14T05:19:45.248"/>
    <p1510:client id="{C86D850F-B9A7-4629-ABD1-D23D6F8D6E94}" v="2" dt="2020-12-14T23:52:43.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4654"/>
  </p:normalViewPr>
  <p:slideViewPr>
    <p:cSldViewPr snapToGrid="0">
      <p:cViewPr varScale="1">
        <p:scale>
          <a:sx n="104" d="100"/>
          <a:sy n="104" d="100"/>
        </p:scale>
        <p:origin x="912" y="108"/>
      </p:cViewPr>
      <p:guideLst>
        <p:guide orient="horz" pos="2160"/>
        <p:guide pos="3840"/>
        <p:guide pos="6199"/>
        <p:guide pos="1255"/>
        <p:guide orient="horz" pos="320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h Churchward" userId="S::rebeccah_kamber.com.au#ext#@nswgov.onmicrosoft.com::c130110d-927d-4089-8107-abd046ff2074" providerId="AD" clId="Web-{BD3992EB-5D24-5035-8582-D8E8FD63366D}"/>
    <pc:docChg chg="modSld">
      <pc:chgData name="Rebeccah Churchward" userId="S::rebeccah_kamber.com.au#ext#@nswgov.onmicrosoft.com::c130110d-927d-4089-8107-abd046ff2074" providerId="AD" clId="Web-{BD3992EB-5D24-5035-8582-D8E8FD63366D}" dt="2020-12-14T05:19:44.567" v="1"/>
      <pc:docMkLst>
        <pc:docMk/>
      </pc:docMkLst>
      <pc:sldChg chg="modSp">
        <pc:chgData name="Rebeccah Churchward" userId="S::rebeccah_kamber.com.au#ext#@nswgov.onmicrosoft.com::c130110d-927d-4089-8107-abd046ff2074" providerId="AD" clId="Web-{BD3992EB-5D24-5035-8582-D8E8FD63366D}" dt="2020-12-14T05:18:25.885" v="0"/>
        <pc:sldMkLst>
          <pc:docMk/>
          <pc:sldMk cId="237338962" sldId="457"/>
        </pc:sldMkLst>
        <pc:picChg chg="mod">
          <ac:chgData name="Rebeccah Churchward" userId="S::rebeccah_kamber.com.au#ext#@nswgov.onmicrosoft.com::c130110d-927d-4089-8107-abd046ff2074" providerId="AD" clId="Web-{BD3992EB-5D24-5035-8582-D8E8FD63366D}" dt="2020-12-14T05:18:25.885" v="0"/>
          <ac:picMkLst>
            <pc:docMk/>
            <pc:sldMk cId="237338962" sldId="457"/>
            <ac:picMk id="5" creationId="{74DD8F94-615B-4BF7-9E56-B9AF6A316F19}"/>
          </ac:picMkLst>
        </pc:picChg>
      </pc:sldChg>
      <pc:sldChg chg="modSp">
        <pc:chgData name="Rebeccah Churchward" userId="S::rebeccah_kamber.com.au#ext#@nswgov.onmicrosoft.com::c130110d-927d-4089-8107-abd046ff2074" providerId="AD" clId="Web-{BD3992EB-5D24-5035-8582-D8E8FD63366D}" dt="2020-12-14T05:19:44.567" v="1"/>
        <pc:sldMkLst>
          <pc:docMk/>
          <pc:sldMk cId="2965610590" sldId="945"/>
        </pc:sldMkLst>
        <pc:picChg chg="mod">
          <ac:chgData name="Rebeccah Churchward" userId="S::rebeccah_kamber.com.au#ext#@nswgov.onmicrosoft.com::c130110d-927d-4089-8107-abd046ff2074" providerId="AD" clId="Web-{BD3992EB-5D24-5035-8582-D8E8FD63366D}" dt="2020-12-14T05:19:44.567" v="1"/>
          <ac:picMkLst>
            <pc:docMk/>
            <pc:sldMk cId="2965610590" sldId="945"/>
            <ac:picMk id="9" creationId="{FA87AB50-AA87-154E-A53D-2646E49B094A}"/>
          </ac:picMkLst>
        </pc:picChg>
      </pc:sldChg>
    </pc:docChg>
  </pc:docChgLst>
  <pc:docChgLst>
    <pc:chgData name="Roy Scoon" userId="bf5c9325-e5b4-4343-969c-8f9ec92d9f43" providerId="ADAL" clId="{C86D850F-B9A7-4629-ABD1-D23D6F8D6E94}"/>
    <pc:docChg chg="modSld">
      <pc:chgData name="Roy Scoon" userId="bf5c9325-e5b4-4343-969c-8f9ec92d9f43" providerId="ADAL" clId="{C86D850F-B9A7-4629-ABD1-D23D6F8D6E94}" dt="2020-12-14T23:56:37.136" v="0" actId="14100"/>
      <pc:docMkLst>
        <pc:docMk/>
      </pc:docMkLst>
      <pc:sldChg chg="modSp">
        <pc:chgData name="Roy Scoon" userId="bf5c9325-e5b4-4343-969c-8f9ec92d9f43" providerId="ADAL" clId="{C86D850F-B9A7-4629-ABD1-D23D6F8D6E94}" dt="2020-12-14T23:56:37.136" v="0" actId="14100"/>
        <pc:sldMkLst>
          <pc:docMk/>
          <pc:sldMk cId="1741710201" sldId="429"/>
        </pc:sldMkLst>
        <pc:spChg chg="mod">
          <ac:chgData name="Roy Scoon" userId="bf5c9325-e5b4-4343-969c-8f9ec92d9f43" providerId="ADAL" clId="{C86D850F-B9A7-4629-ABD1-D23D6F8D6E94}" dt="2020-12-14T23:56:37.136" v="0" actId="14100"/>
          <ac:spMkLst>
            <pc:docMk/>
            <pc:sldMk cId="1741710201" sldId="429"/>
            <ac:spMk id="15" creationId="{E704FD48-47B5-4700-B67E-85EC61C381BD}"/>
          </ac:spMkLst>
        </pc:spChg>
      </pc:sldChg>
    </pc:docChg>
  </pc:docChgLst>
  <pc:docChgLst>
    <pc:chgData name="Rebeccah Churchward" userId="S::rebeccah_kamber.com.au#ext#@nswgov.onmicrosoft.com::c130110d-927d-4089-8107-abd046ff2074" providerId="AD" clId="Web-{51D8D335-D81A-38C8-D9E2-F1CE7365336A}"/>
    <pc:docChg chg="modSld">
      <pc:chgData name="Rebeccah Churchward" userId="S::rebeccah_kamber.com.au#ext#@nswgov.onmicrosoft.com::c130110d-927d-4089-8107-abd046ff2074" providerId="AD" clId="Web-{51D8D335-D81A-38C8-D9E2-F1CE7365336A}" dt="2020-12-14T05:17:04.885" v="3"/>
      <pc:docMkLst>
        <pc:docMk/>
      </pc:docMkLst>
      <pc:sldChg chg="modSp">
        <pc:chgData name="Rebeccah Churchward" userId="S::rebeccah_kamber.com.au#ext#@nswgov.onmicrosoft.com::c130110d-927d-4089-8107-abd046ff2074" providerId="AD" clId="Web-{51D8D335-D81A-38C8-D9E2-F1CE7365336A}" dt="2020-12-14T05:15:52.243" v="0"/>
        <pc:sldMkLst>
          <pc:docMk/>
          <pc:sldMk cId="2249754049" sldId="468"/>
        </pc:sldMkLst>
        <pc:picChg chg="mod">
          <ac:chgData name="Rebeccah Churchward" userId="S::rebeccah_kamber.com.au#ext#@nswgov.onmicrosoft.com::c130110d-927d-4089-8107-abd046ff2074" providerId="AD" clId="Web-{51D8D335-D81A-38C8-D9E2-F1CE7365336A}" dt="2020-12-14T05:15:52.243" v="0"/>
          <ac:picMkLst>
            <pc:docMk/>
            <pc:sldMk cId="2249754049" sldId="468"/>
            <ac:picMk id="3" creationId="{E596556F-F437-4DD5-8198-735A39DA8AE6}"/>
          </ac:picMkLst>
        </pc:picChg>
      </pc:sldChg>
      <pc:sldChg chg="modSp">
        <pc:chgData name="Rebeccah Churchward" userId="S::rebeccah_kamber.com.au#ext#@nswgov.onmicrosoft.com::c130110d-927d-4089-8107-abd046ff2074" providerId="AD" clId="Web-{51D8D335-D81A-38C8-D9E2-F1CE7365336A}" dt="2020-12-14T05:17:04.885" v="3"/>
        <pc:sldMkLst>
          <pc:docMk/>
          <pc:sldMk cId="187444119" sldId="943"/>
        </pc:sldMkLst>
        <pc:picChg chg="mod modCrop">
          <ac:chgData name="Rebeccah Churchward" userId="S::rebeccah_kamber.com.au#ext#@nswgov.onmicrosoft.com::c130110d-927d-4089-8107-abd046ff2074" providerId="AD" clId="Web-{51D8D335-D81A-38C8-D9E2-F1CE7365336A}" dt="2020-12-14T05:17:04.885" v="3"/>
          <ac:picMkLst>
            <pc:docMk/>
            <pc:sldMk cId="187444119" sldId="943"/>
            <ac:picMk id="8" creationId="{953CE2A2-6BEE-4BBC-B184-1E00DCECD27C}"/>
          </ac:picMkLst>
        </pc:picChg>
      </pc:sldChg>
    </pc:docChg>
  </pc:docChgLst>
  <pc:docChgLst>
    <pc:chgData name="Roy Scoon" userId="bf5c9325-e5b4-4343-969c-8f9ec92d9f43" providerId="ADAL" clId="{7FB274CF-43E7-4A78-94BE-3187547A7F80}"/>
    <pc:docChg chg="undo modSld">
      <pc:chgData name="Roy Scoon" userId="bf5c9325-e5b4-4343-969c-8f9ec92d9f43" providerId="ADAL" clId="{7FB274CF-43E7-4A78-94BE-3187547A7F80}" dt="2020-12-14T23:49:40.956" v="411" actId="1037"/>
      <pc:docMkLst>
        <pc:docMk/>
      </pc:docMkLst>
      <pc:sldChg chg="modSp">
        <pc:chgData name="Roy Scoon" userId="bf5c9325-e5b4-4343-969c-8f9ec92d9f43" providerId="ADAL" clId="{7FB274CF-43E7-4A78-94BE-3187547A7F80}" dt="2020-12-14T01:37:01.190" v="5" actId="790"/>
        <pc:sldMkLst>
          <pc:docMk/>
          <pc:sldMk cId="3986532518" sldId="288"/>
        </pc:sldMkLst>
        <pc:spChg chg="mod">
          <ac:chgData name="Roy Scoon" userId="bf5c9325-e5b4-4343-969c-8f9ec92d9f43" providerId="ADAL" clId="{7FB274CF-43E7-4A78-94BE-3187547A7F80}" dt="2020-12-14T01:37:01.190" v="5" actId="790"/>
          <ac:spMkLst>
            <pc:docMk/>
            <pc:sldMk cId="3986532518" sldId="288"/>
            <ac:spMk id="11" creationId="{A8B4E4CB-7746-4A43-9761-1B004B95D9B6}"/>
          </ac:spMkLst>
        </pc:spChg>
        <pc:spChg chg="mod">
          <ac:chgData name="Roy Scoon" userId="bf5c9325-e5b4-4343-969c-8f9ec92d9f43" providerId="ADAL" clId="{7FB274CF-43E7-4A78-94BE-3187547A7F80}" dt="2020-12-14T01:37:01.190" v="5" actId="790"/>
          <ac:spMkLst>
            <pc:docMk/>
            <pc:sldMk cId="3986532518" sldId="288"/>
            <ac:spMk id="14" creationId="{19312098-1B88-4DA1-8541-8CE1AF835895}"/>
          </ac:spMkLst>
        </pc:spChg>
        <pc:spChg chg="mod">
          <ac:chgData name="Roy Scoon" userId="bf5c9325-e5b4-4343-969c-8f9ec92d9f43" providerId="ADAL" clId="{7FB274CF-43E7-4A78-94BE-3187547A7F80}" dt="2020-12-14T01:37:01.190" v="5" actId="790"/>
          <ac:spMkLst>
            <pc:docMk/>
            <pc:sldMk cId="3986532518" sldId="288"/>
            <ac:spMk id="16" creationId="{B0090C8E-BDC5-407E-AC7C-31F5B3D221D8}"/>
          </ac:spMkLst>
        </pc:spChg>
        <pc:spChg chg="mod">
          <ac:chgData name="Roy Scoon" userId="bf5c9325-e5b4-4343-969c-8f9ec92d9f43" providerId="ADAL" clId="{7FB274CF-43E7-4A78-94BE-3187547A7F80}" dt="2020-12-14T01:37:01.190" v="5" actId="790"/>
          <ac:spMkLst>
            <pc:docMk/>
            <pc:sldMk cId="3986532518" sldId="288"/>
            <ac:spMk id="17" creationId="{4487F151-401B-489F-B31D-BAF9329DF12D}"/>
          </ac:spMkLst>
        </pc:spChg>
      </pc:sldChg>
      <pc:sldChg chg="modSp">
        <pc:chgData name="Roy Scoon" userId="bf5c9325-e5b4-4343-969c-8f9ec92d9f43" providerId="ADAL" clId="{7FB274CF-43E7-4A78-94BE-3187547A7F80}" dt="2020-12-14T01:37:23.562" v="6" actId="790"/>
        <pc:sldMkLst>
          <pc:docMk/>
          <pc:sldMk cId="4077461179" sldId="408"/>
        </pc:sldMkLst>
        <pc:spChg chg="mod">
          <ac:chgData name="Roy Scoon" userId="bf5c9325-e5b4-4343-969c-8f9ec92d9f43" providerId="ADAL" clId="{7FB274CF-43E7-4A78-94BE-3187547A7F80}" dt="2020-12-14T01:37:23.562" v="6" actId="790"/>
          <ac:spMkLst>
            <pc:docMk/>
            <pc:sldMk cId="4077461179" sldId="408"/>
            <ac:spMk id="3" creationId="{918C008A-1A14-43CA-A496-9893594FDBB3}"/>
          </ac:spMkLst>
        </pc:spChg>
      </pc:sldChg>
      <pc:sldChg chg="modSp">
        <pc:chgData name="Roy Scoon" userId="bf5c9325-e5b4-4343-969c-8f9ec92d9f43" providerId="ADAL" clId="{7FB274CF-43E7-4A78-94BE-3187547A7F80}" dt="2020-12-14T05:00:20.557" v="299" actId="20577"/>
        <pc:sldMkLst>
          <pc:docMk/>
          <pc:sldMk cId="1741710201" sldId="429"/>
        </pc:sldMkLst>
        <pc:spChg chg="mod">
          <ac:chgData name="Roy Scoon" userId="bf5c9325-e5b4-4343-969c-8f9ec92d9f43" providerId="ADAL" clId="{7FB274CF-43E7-4A78-94BE-3187547A7F80}" dt="2020-12-14T05:00:20.557" v="299" actId="20577"/>
          <ac:spMkLst>
            <pc:docMk/>
            <pc:sldMk cId="1741710201" sldId="429"/>
            <ac:spMk id="16" creationId="{B0090C8E-BDC5-407E-AC7C-31F5B3D221D8}"/>
          </ac:spMkLst>
        </pc:spChg>
      </pc:sldChg>
      <pc:sldChg chg="modSp">
        <pc:chgData name="Roy Scoon" userId="bf5c9325-e5b4-4343-969c-8f9ec92d9f43" providerId="ADAL" clId="{7FB274CF-43E7-4A78-94BE-3187547A7F80}" dt="2020-12-14T01:51:49.710" v="112" actId="20577"/>
        <pc:sldMkLst>
          <pc:docMk/>
          <pc:sldMk cId="2451588815" sldId="431"/>
        </pc:sldMkLst>
        <pc:spChg chg="mod">
          <ac:chgData name="Roy Scoon" userId="bf5c9325-e5b4-4343-969c-8f9ec92d9f43" providerId="ADAL" clId="{7FB274CF-43E7-4A78-94BE-3187547A7F80}" dt="2020-12-14T01:51:49.710" v="112" actId="20577"/>
          <ac:spMkLst>
            <pc:docMk/>
            <pc:sldMk cId="2451588815" sldId="431"/>
            <ac:spMk id="3" creationId="{386EA1FA-A4D1-496F-BB82-E8856A078058}"/>
          </ac:spMkLst>
        </pc:spChg>
      </pc:sldChg>
      <pc:sldChg chg="modSp">
        <pc:chgData name="Roy Scoon" userId="bf5c9325-e5b4-4343-969c-8f9ec92d9f43" providerId="ADAL" clId="{7FB274CF-43E7-4A78-94BE-3187547A7F80}" dt="2020-12-14T01:55:30.993" v="131" actId="404"/>
        <pc:sldMkLst>
          <pc:docMk/>
          <pc:sldMk cId="1272656697" sldId="445"/>
        </pc:sldMkLst>
        <pc:spChg chg="mod">
          <ac:chgData name="Roy Scoon" userId="bf5c9325-e5b4-4343-969c-8f9ec92d9f43" providerId="ADAL" clId="{7FB274CF-43E7-4A78-94BE-3187547A7F80}" dt="2020-12-14T01:55:30.993" v="131" actId="404"/>
          <ac:spMkLst>
            <pc:docMk/>
            <pc:sldMk cId="1272656697" sldId="445"/>
            <ac:spMk id="6" creationId="{B4764D0C-10A7-4346-A6A7-AE8DD97B88EE}"/>
          </ac:spMkLst>
        </pc:spChg>
      </pc:sldChg>
      <pc:sldChg chg="modSp">
        <pc:chgData name="Roy Scoon" userId="bf5c9325-e5b4-4343-969c-8f9ec92d9f43" providerId="ADAL" clId="{7FB274CF-43E7-4A78-94BE-3187547A7F80}" dt="2020-12-14T03:52:08.048" v="231" actId="790"/>
        <pc:sldMkLst>
          <pc:docMk/>
          <pc:sldMk cId="237338962" sldId="457"/>
        </pc:sldMkLst>
        <pc:spChg chg="mod">
          <ac:chgData name="Roy Scoon" userId="bf5c9325-e5b4-4343-969c-8f9ec92d9f43" providerId="ADAL" clId="{7FB274CF-43E7-4A78-94BE-3187547A7F80}" dt="2020-12-14T03:52:08.048" v="231" actId="790"/>
          <ac:spMkLst>
            <pc:docMk/>
            <pc:sldMk cId="237338962" sldId="457"/>
            <ac:spMk id="3" creationId="{831BCC91-EB04-844A-B83C-3840278D6FD9}"/>
          </ac:spMkLst>
        </pc:spChg>
      </pc:sldChg>
      <pc:sldChg chg="modSp">
        <pc:chgData name="Roy Scoon" userId="bf5c9325-e5b4-4343-969c-8f9ec92d9f43" providerId="ADAL" clId="{7FB274CF-43E7-4A78-94BE-3187547A7F80}" dt="2020-12-14T23:46:21.009" v="317" actId="1037"/>
        <pc:sldMkLst>
          <pc:docMk/>
          <pc:sldMk cId="2249754049" sldId="468"/>
        </pc:sldMkLst>
        <pc:spChg chg="mod">
          <ac:chgData name="Roy Scoon" userId="bf5c9325-e5b4-4343-969c-8f9ec92d9f43" providerId="ADAL" clId="{7FB274CF-43E7-4A78-94BE-3187547A7F80}" dt="2020-12-14T23:46:07.603" v="306" actId="14100"/>
          <ac:spMkLst>
            <pc:docMk/>
            <pc:sldMk cId="2249754049" sldId="468"/>
            <ac:spMk id="5" creationId="{B0F1665E-0BA8-41C9-BCCB-C09B6AC58E21}"/>
          </ac:spMkLst>
        </pc:spChg>
        <pc:spChg chg="mod">
          <ac:chgData name="Roy Scoon" userId="bf5c9325-e5b4-4343-969c-8f9ec92d9f43" providerId="ADAL" clId="{7FB274CF-43E7-4A78-94BE-3187547A7F80}" dt="2020-12-14T23:46:21.009" v="317" actId="1037"/>
          <ac:spMkLst>
            <pc:docMk/>
            <pc:sldMk cId="2249754049" sldId="468"/>
            <ac:spMk id="12" creationId="{2D705264-4823-4825-926C-9801A7906C6F}"/>
          </ac:spMkLst>
        </pc:spChg>
        <pc:spChg chg="mod">
          <ac:chgData name="Roy Scoon" userId="bf5c9325-e5b4-4343-969c-8f9ec92d9f43" providerId="ADAL" clId="{7FB274CF-43E7-4A78-94BE-3187547A7F80}" dt="2020-12-14T23:45:53.307" v="303" actId="408"/>
          <ac:spMkLst>
            <pc:docMk/>
            <pc:sldMk cId="2249754049" sldId="468"/>
            <ac:spMk id="14" creationId="{D6CC87E0-5119-4E2F-93CD-6F57F86C800F}"/>
          </ac:spMkLst>
        </pc:spChg>
        <pc:picChg chg="mod">
          <ac:chgData name="Roy Scoon" userId="bf5c9325-e5b4-4343-969c-8f9ec92d9f43" providerId="ADAL" clId="{7FB274CF-43E7-4A78-94BE-3187547A7F80}" dt="2020-12-14T23:45:53.307" v="303" actId="408"/>
          <ac:picMkLst>
            <pc:docMk/>
            <pc:sldMk cId="2249754049" sldId="468"/>
            <ac:picMk id="3" creationId="{E596556F-F437-4DD5-8198-735A39DA8AE6}"/>
          </ac:picMkLst>
        </pc:picChg>
        <pc:picChg chg="mod">
          <ac:chgData name="Roy Scoon" userId="bf5c9325-e5b4-4343-969c-8f9ec92d9f43" providerId="ADAL" clId="{7FB274CF-43E7-4A78-94BE-3187547A7F80}" dt="2020-12-14T23:46:21.009" v="317" actId="1037"/>
          <ac:picMkLst>
            <pc:docMk/>
            <pc:sldMk cId="2249754049" sldId="468"/>
            <ac:picMk id="6" creationId="{4CC5AECF-DA3B-4BA9-B1DF-FFF2555BECF8}"/>
          </ac:picMkLst>
        </pc:picChg>
        <pc:picChg chg="mod">
          <ac:chgData name="Roy Scoon" userId="bf5c9325-e5b4-4343-969c-8f9ec92d9f43" providerId="ADAL" clId="{7FB274CF-43E7-4A78-94BE-3187547A7F80}" dt="2020-12-14T23:45:55.827" v="304" actId="408"/>
          <ac:picMkLst>
            <pc:docMk/>
            <pc:sldMk cId="2249754049" sldId="468"/>
            <ac:picMk id="7" creationId="{646C8691-902A-4FDE-99DB-B7EF289035E4}"/>
          </ac:picMkLst>
        </pc:picChg>
      </pc:sldChg>
      <pc:sldChg chg="modSp">
        <pc:chgData name="Roy Scoon" userId="bf5c9325-e5b4-4343-969c-8f9ec92d9f43" providerId="ADAL" clId="{7FB274CF-43E7-4A78-94BE-3187547A7F80}" dt="2020-12-14T23:49:04.570" v="397" actId="14100"/>
        <pc:sldMkLst>
          <pc:docMk/>
          <pc:sldMk cId="1133408492" sldId="469"/>
        </pc:sldMkLst>
        <pc:spChg chg="mod">
          <ac:chgData name="Roy Scoon" userId="bf5c9325-e5b4-4343-969c-8f9ec92d9f43" providerId="ADAL" clId="{7FB274CF-43E7-4A78-94BE-3187547A7F80}" dt="2020-12-14T01:38:44.877" v="7" actId="790"/>
          <ac:spMkLst>
            <pc:docMk/>
            <pc:sldMk cId="1133408492" sldId="469"/>
            <ac:spMk id="11" creationId="{A8B4E4CB-7746-4A43-9761-1B004B95D9B6}"/>
          </ac:spMkLst>
        </pc:spChg>
        <pc:spChg chg="mod">
          <ac:chgData name="Roy Scoon" userId="bf5c9325-e5b4-4343-969c-8f9ec92d9f43" providerId="ADAL" clId="{7FB274CF-43E7-4A78-94BE-3187547A7F80}" dt="2020-12-14T01:38:44.877" v="7" actId="790"/>
          <ac:spMkLst>
            <pc:docMk/>
            <pc:sldMk cId="1133408492" sldId="469"/>
            <ac:spMk id="14" creationId="{19312098-1B88-4DA1-8541-8CE1AF835895}"/>
          </ac:spMkLst>
        </pc:spChg>
        <pc:spChg chg="mod">
          <ac:chgData name="Roy Scoon" userId="bf5c9325-e5b4-4343-969c-8f9ec92d9f43" providerId="ADAL" clId="{7FB274CF-43E7-4A78-94BE-3187547A7F80}" dt="2020-12-14T01:38:44.877" v="7" actId="790"/>
          <ac:spMkLst>
            <pc:docMk/>
            <pc:sldMk cId="1133408492" sldId="469"/>
            <ac:spMk id="16" creationId="{B0090C8E-BDC5-407E-AC7C-31F5B3D221D8}"/>
          </ac:spMkLst>
        </pc:spChg>
        <pc:spChg chg="mod">
          <ac:chgData name="Roy Scoon" userId="bf5c9325-e5b4-4343-969c-8f9ec92d9f43" providerId="ADAL" clId="{7FB274CF-43E7-4A78-94BE-3187547A7F80}" dt="2020-12-14T23:49:04.570" v="397" actId="14100"/>
          <ac:spMkLst>
            <pc:docMk/>
            <pc:sldMk cId="1133408492" sldId="469"/>
            <ac:spMk id="17" creationId="{4487F151-401B-489F-B31D-BAF9329DF12D}"/>
          </ac:spMkLst>
        </pc:spChg>
      </pc:sldChg>
      <pc:sldChg chg="modSp">
        <pc:chgData name="Roy Scoon" userId="bf5c9325-e5b4-4343-969c-8f9ec92d9f43" providerId="ADAL" clId="{7FB274CF-43E7-4A78-94BE-3187547A7F80}" dt="2020-12-14T23:48:26.143" v="396" actId="1037"/>
        <pc:sldMkLst>
          <pc:docMk/>
          <pc:sldMk cId="3443903041" sldId="480"/>
        </pc:sldMkLst>
        <pc:spChg chg="mod">
          <ac:chgData name="Roy Scoon" userId="bf5c9325-e5b4-4343-969c-8f9ec92d9f43" providerId="ADAL" clId="{7FB274CF-43E7-4A78-94BE-3187547A7F80}" dt="2020-12-14T23:48:14.330" v="391" actId="1035"/>
          <ac:spMkLst>
            <pc:docMk/>
            <pc:sldMk cId="3443903041" sldId="480"/>
            <ac:spMk id="5" creationId="{225F309C-731B-4BE1-97B2-789984D5B268}"/>
          </ac:spMkLst>
        </pc:spChg>
        <pc:spChg chg="mod">
          <ac:chgData name="Roy Scoon" userId="bf5c9325-e5b4-4343-969c-8f9ec92d9f43" providerId="ADAL" clId="{7FB274CF-43E7-4A78-94BE-3187547A7F80}" dt="2020-12-14T23:48:14.330" v="391" actId="1035"/>
          <ac:spMkLst>
            <pc:docMk/>
            <pc:sldMk cId="3443903041" sldId="480"/>
            <ac:spMk id="9" creationId="{DBF0FBF2-F8A4-4487-AFAC-BCE6801ABDB7}"/>
          </ac:spMkLst>
        </pc:spChg>
        <pc:spChg chg="mod">
          <ac:chgData name="Roy Scoon" userId="bf5c9325-e5b4-4343-969c-8f9ec92d9f43" providerId="ADAL" clId="{7FB274CF-43E7-4A78-94BE-3187547A7F80}" dt="2020-12-14T23:48:26.143" v="396" actId="1037"/>
          <ac:spMkLst>
            <pc:docMk/>
            <pc:sldMk cId="3443903041" sldId="480"/>
            <ac:spMk id="11" creationId="{88B33816-7A02-4A67-A66C-DF64D53D230D}"/>
          </ac:spMkLst>
        </pc:spChg>
        <pc:picChg chg="mod">
          <ac:chgData name="Roy Scoon" userId="bf5c9325-e5b4-4343-969c-8f9ec92d9f43" providerId="ADAL" clId="{7FB274CF-43E7-4A78-94BE-3187547A7F80}" dt="2020-12-14T23:48:26.143" v="396" actId="1037"/>
          <ac:picMkLst>
            <pc:docMk/>
            <pc:sldMk cId="3443903041" sldId="480"/>
            <ac:picMk id="8" creationId="{1F002AB6-1961-6B40-B6A8-6DF6C7AE059F}"/>
          </ac:picMkLst>
        </pc:picChg>
      </pc:sldChg>
      <pc:sldChg chg="modSp">
        <pc:chgData name="Roy Scoon" userId="bf5c9325-e5b4-4343-969c-8f9ec92d9f43" providerId="ADAL" clId="{7FB274CF-43E7-4A78-94BE-3187547A7F80}" dt="2020-12-14T01:39:23.021" v="9" actId="20577"/>
        <pc:sldMkLst>
          <pc:docMk/>
          <pc:sldMk cId="2446312005" sldId="913"/>
        </pc:sldMkLst>
        <pc:spChg chg="mod">
          <ac:chgData name="Roy Scoon" userId="bf5c9325-e5b4-4343-969c-8f9ec92d9f43" providerId="ADAL" clId="{7FB274CF-43E7-4A78-94BE-3187547A7F80}" dt="2020-12-14T01:39:23.021" v="9" actId="20577"/>
          <ac:spMkLst>
            <pc:docMk/>
            <pc:sldMk cId="2446312005" sldId="913"/>
            <ac:spMk id="5" creationId="{D8889EC6-16B9-4069-9A0E-FD4A92FC880E}"/>
          </ac:spMkLst>
        </pc:spChg>
      </pc:sldChg>
      <pc:sldChg chg="modSp">
        <pc:chgData name="Roy Scoon" userId="bf5c9325-e5b4-4343-969c-8f9ec92d9f43" providerId="ADAL" clId="{7FB274CF-43E7-4A78-94BE-3187547A7F80}" dt="2020-12-14T23:45:20.552" v="302" actId="790"/>
        <pc:sldMkLst>
          <pc:docMk/>
          <pc:sldMk cId="2594986832" sldId="932"/>
        </pc:sldMkLst>
        <pc:spChg chg="mod">
          <ac:chgData name="Roy Scoon" userId="bf5c9325-e5b4-4343-969c-8f9ec92d9f43" providerId="ADAL" clId="{7FB274CF-43E7-4A78-94BE-3187547A7F80}" dt="2020-12-14T23:45:20.552" v="302" actId="790"/>
          <ac:spMkLst>
            <pc:docMk/>
            <pc:sldMk cId="2594986832" sldId="932"/>
            <ac:spMk id="3" creationId="{1102D97F-BC2B-40B6-B455-8660D63BF0C8}"/>
          </ac:spMkLst>
        </pc:spChg>
      </pc:sldChg>
      <pc:sldChg chg="modSp">
        <pc:chgData name="Roy Scoon" userId="bf5c9325-e5b4-4343-969c-8f9ec92d9f43" providerId="ADAL" clId="{7FB274CF-43E7-4A78-94BE-3187547A7F80}" dt="2020-12-14T01:34:58.771" v="2" actId="20577"/>
        <pc:sldMkLst>
          <pc:docMk/>
          <pc:sldMk cId="331437421" sldId="937"/>
        </pc:sldMkLst>
        <pc:spChg chg="mod">
          <ac:chgData name="Roy Scoon" userId="bf5c9325-e5b4-4343-969c-8f9ec92d9f43" providerId="ADAL" clId="{7FB274CF-43E7-4A78-94BE-3187547A7F80}" dt="2020-12-14T01:34:58.771" v="2" actId="20577"/>
          <ac:spMkLst>
            <pc:docMk/>
            <pc:sldMk cId="331437421" sldId="937"/>
            <ac:spMk id="3" creationId="{80B78282-899D-4656-85B6-86743DF15D0C}"/>
          </ac:spMkLst>
        </pc:spChg>
      </pc:sldChg>
      <pc:sldChg chg="modSp">
        <pc:chgData name="Roy Scoon" userId="bf5c9325-e5b4-4343-969c-8f9ec92d9f43" providerId="ADAL" clId="{7FB274CF-43E7-4A78-94BE-3187547A7F80}" dt="2020-12-14T03:49:36.221" v="202" actId="5793"/>
        <pc:sldMkLst>
          <pc:docMk/>
          <pc:sldMk cId="898076571" sldId="938"/>
        </pc:sldMkLst>
        <pc:spChg chg="mod">
          <ac:chgData name="Roy Scoon" userId="bf5c9325-e5b4-4343-969c-8f9ec92d9f43" providerId="ADAL" clId="{7FB274CF-43E7-4A78-94BE-3187547A7F80}" dt="2020-12-14T03:49:36.221" v="202" actId="5793"/>
          <ac:spMkLst>
            <pc:docMk/>
            <pc:sldMk cId="898076571" sldId="938"/>
            <ac:spMk id="3" creationId="{918C008A-1A14-43CA-A496-9893594FDBB3}"/>
          </ac:spMkLst>
        </pc:spChg>
      </pc:sldChg>
      <pc:sldChg chg="modSp">
        <pc:chgData name="Roy Scoon" userId="bf5c9325-e5b4-4343-969c-8f9ec92d9f43" providerId="ADAL" clId="{7FB274CF-43E7-4A78-94BE-3187547A7F80}" dt="2020-12-14T01:45:54.781" v="88" actId="20577"/>
        <pc:sldMkLst>
          <pc:docMk/>
          <pc:sldMk cId="407591529" sldId="941"/>
        </pc:sldMkLst>
        <pc:spChg chg="mod">
          <ac:chgData name="Roy Scoon" userId="bf5c9325-e5b4-4343-969c-8f9ec92d9f43" providerId="ADAL" clId="{7FB274CF-43E7-4A78-94BE-3187547A7F80}" dt="2020-12-14T01:45:54.781" v="88" actId="20577"/>
          <ac:spMkLst>
            <pc:docMk/>
            <pc:sldMk cId="407591529" sldId="941"/>
            <ac:spMk id="9" creationId="{C665E588-48F9-4867-83C3-434CE9C912FE}"/>
          </ac:spMkLst>
        </pc:spChg>
      </pc:sldChg>
      <pc:sldChg chg="modSp">
        <pc:chgData name="Roy Scoon" userId="bf5c9325-e5b4-4343-969c-8f9ec92d9f43" providerId="ADAL" clId="{7FB274CF-43E7-4A78-94BE-3187547A7F80}" dt="2020-12-14T23:49:29.920" v="405" actId="1038"/>
        <pc:sldMkLst>
          <pc:docMk/>
          <pc:sldMk cId="187444119" sldId="943"/>
        </pc:sldMkLst>
        <pc:spChg chg="mod">
          <ac:chgData name="Roy Scoon" userId="bf5c9325-e5b4-4343-969c-8f9ec92d9f43" providerId="ADAL" clId="{7FB274CF-43E7-4A78-94BE-3187547A7F80}" dt="2020-12-14T23:49:29.920" v="405" actId="1038"/>
          <ac:spMkLst>
            <pc:docMk/>
            <pc:sldMk cId="187444119" sldId="943"/>
            <ac:spMk id="12" creationId="{D953BFE3-1BA9-4343-96C3-62646C08C4A6}"/>
          </ac:spMkLst>
        </pc:spChg>
        <pc:picChg chg="mod">
          <ac:chgData name="Roy Scoon" userId="bf5c9325-e5b4-4343-969c-8f9ec92d9f43" providerId="ADAL" clId="{7FB274CF-43E7-4A78-94BE-3187547A7F80}" dt="2020-12-14T23:49:29.920" v="405" actId="1038"/>
          <ac:picMkLst>
            <pc:docMk/>
            <pc:sldMk cId="187444119" sldId="943"/>
            <ac:picMk id="3" creationId="{E00EF4FD-4F92-4289-B01F-967D61FA1A11}"/>
          </ac:picMkLst>
        </pc:picChg>
      </pc:sldChg>
      <pc:sldChg chg="modSp">
        <pc:chgData name="Roy Scoon" userId="bf5c9325-e5b4-4343-969c-8f9ec92d9f43" providerId="ADAL" clId="{7FB274CF-43E7-4A78-94BE-3187547A7F80}" dt="2020-12-14T23:49:40.956" v="411" actId="1037"/>
        <pc:sldMkLst>
          <pc:docMk/>
          <pc:sldMk cId="3831894690" sldId="944"/>
        </pc:sldMkLst>
        <pc:spChg chg="mod">
          <ac:chgData name="Roy Scoon" userId="bf5c9325-e5b4-4343-969c-8f9ec92d9f43" providerId="ADAL" clId="{7FB274CF-43E7-4A78-94BE-3187547A7F80}" dt="2020-12-14T01:49:03.486" v="93" actId="20577"/>
          <ac:spMkLst>
            <pc:docMk/>
            <pc:sldMk cId="3831894690" sldId="944"/>
            <ac:spMk id="3" creationId="{18186E1C-C5AA-4D9A-B874-2E7DDA9EE25F}"/>
          </ac:spMkLst>
        </pc:spChg>
        <pc:spChg chg="mod">
          <ac:chgData name="Roy Scoon" userId="bf5c9325-e5b4-4343-969c-8f9ec92d9f43" providerId="ADAL" clId="{7FB274CF-43E7-4A78-94BE-3187547A7F80}" dt="2020-12-14T23:46:48.988" v="342" actId="14100"/>
          <ac:spMkLst>
            <pc:docMk/>
            <pc:sldMk cId="3831894690" sldId="944"/>
            <ac:spMk id="6" creationId="{13659E51-713B-447B-ADC8-5E824D5A91E3}"/>
          </ac:spMkLst>
        </pc:spChg>
        <pc:spChg chg="mod">
          <ac:chgData name="Roy Scoon" userId="bf5c9325-e5b4-4343-969c-8f9ec92d9f43" providerId="ADAL" clId="{7FB274CF-43E7-4A78-94BE-3187547A7F80}" dt="2020-12-14T23:49:40.956" v="411" actId="1037"/>
          <ac:spMkLst>
            <pc:docMk/>
            <pc:sldMk cId="3831894690" sldId="944"/>
            <ac:spMk id="8" creationId="{7EBF1114-2EF6-4117-B550-4146D5C2C8F8}"/>
          </ac:spMkLst>
        </pc:spChg>
        <pc:picChg chg="mod">
          <ac:chgData name="Roy Scoon" userId="bf5c9325-e5b4-4343-969c-8f9ec92d9f43" providerId="ADAL" clId="{7FB274CF-43E7-4A78-94BE-3187547A7F80}" dt="2020-12-14T23:49:40.956" v="411" actId="1037"/>
          <ac:picMkLst>
            <pc:docMk/>
            <pc:sldMk cId="3831894690" sldId="944"/>
            <ac:picMk id="9" creationId="{2224EDBC-76F7-489D-942A-C19328CD4E9B}"/>
          </ac:picMkLst>
        </pc:picChg>
      </pc:sldChg>
      <pc:sldChg chg="modSp">
        <pc:chgData name="Roy Scoon" userId="bf5c9325-e5b4-4343-969c-8f9ec92d9f43" providerId="ADAL" clId="{7FB274CF-43E7-4A78-94BE-3187547A7F80}" dt="2020-12-14T23:47:05.786" v="354" actId="14100"/>
        <pc:sldMkLst>
          <pc:docMk/>
          <pc:sldMk cId="2965610590" sldId="945"/>
        </pc:sldMkLst>
        <pc:spChg chg="mod">
          <ac:chgData name="Roy Scoon" userId="bf5c9325-e5b4-4343-969c-8f9ec92d9f43" providerId="ADAL" clId="{7FB274CF-43E7-4A78-94BE-3187547A7F80}" dt="2020-12-14T23:47:05.786" v="354" actId="14100"/>
          <ac:spMkLst>
            <pc:docMk/>
            <pc:sldMk cId="2965610590" sldId="945"/>
            <ac:spMk id="2" creationId="{9C6831FF-7B90-458D-8099-F3BD659DEF02}"/>
          </ac:spMkLst>
        </pc:spChg>
        <pc:spChg chg="mod">
          <ac:chgData name="Roy Scoon" userId="bf5c9325-e5b4-4343-969c-8f9ec92d9f43" providerId="ADAL" clId="{7FB274CF-43E7-4A78-94BE-3187547A7F80}" dt="2020-12-14T23:46:58.651" v="353" actId="1038"/>
          <ac:spMkLst>
            <pc:docMk/>
            <pc:sldMk cId="2965610590" sldId="945"/>
            <ac:spMk id="13" creationId="{02E92307-4780-5646-9223-DE906F891300}"/>
          </ac:spMkLst>
        </pc:spChg>
        <pc:picChg chg="mod">
          <ac:chgData name="Roy Scoon" userId="bf5c9325-e5b4-4343-969c-8f9ec92d9f43" providerId="ADAL" clId="{7FB274CF-43E7-4A78-94BE-3187547A7F80}" dt="2020-12-14T23:46:58.651" v="353" actId="1038"/>
          <ac:picMkLst>
            <pc:docMk/>
            <pc:sldMk cId="2965610590" sldId="945"/>
            <ac:picMk id="9" creationId="{FA87AB50-AA87-154E-A53D-2646E49B094A}"/>
          </ac:picMkLst>
        </pc:picChg>
      </pc:sldChg>
      <pc:sldChg chg="modSp">
        <pc:chgData name="Roy Scoon" userId="bf5c9325-e5b4-4343-969c-8f9ec92d9f43" providerId="ADAL" clId="{7FB274CF-43E7-4A78-94BE-3187547A7F80}" dt="2020-12-14T05:04:05.848" v="300" actId="6549"/>
        <pc:sldMkLst>
          <pc:docMk/>
          <pc:sldMk cId="2838166220" sldId="946"/>
        </pc:sldMkLst>
        <pc:spChg chg="mod">
          <ac:chgData name="Roy Scoon" userId="bf5c9325-e5b4-4343-969c-8f9ec92d9f43" providerId="ADAL" clId="{7FB274CF-43E7-4A78-94BE-3187547A7F80}" dt="2020-12-14T05:04:05.848" v="300" actId="6549"/>
          <ac:spMkLst>
            <pc:docMk/>
            <pc:sldMk cId="2838166220" sldId="946"/>
            <ac:spMk id="14" creationId="{19312098-1B88-4DA1-8541-8CE1AF835895}"/>
          </ac:spMkLst>
        </pc:spChg>
      </pc:sldChg>
      <pc:sldChg chg="modSp">
        <pc:chgData name="Roy Scoon" userId="bf5c9325-e5b4-4343-969c-8f9ec92d9f43" providerId="ADAL" clId="{7FB274CF-43E7-4A78-94BE-3187547A7F80}" dt="2020-12-14T01:56:05.907" v="134" actId="790"/>
        <pc:sldMkLst>
          <pc:docMk/>
          <pc:sldMk cId="2112257021" sldId="947"/>
        </pc:sldMkLst>
        <pc:spChg chg="mod">
          <ac:chgData name="Roy Scoon" userId="bf5c9325-e5b4-4343-969c-8f9ec92d9f43" providerId="ADAL" clId="{7FB274CF-43E7-4A78-94BE-3187547A7F80}" dt="2020-12-14T01:56:05.907" v="134" actId="790"/>
          <ac:spMkLst>
            <pc:docMk/>
            <pc:sldMk cId="2112257021" sldId="947"/>
            <ac:spMk id="14" creationId="{19312098-1B88-4DA1-8541-8CE1AF835895}"/>
          </ac:spMkLst>
        </pc:spChg>
      </pc:sldChg>
      <pc:sldChg chg="modSp">
        <pc:chgData name="Roy Scoon" userId="bf5c9325-e5b4-4343-969c-8f9ec92d9f43" providerId="ADAL" clId="{7FB274CF-43E7-4A78-94BE-3187547A7F80}" dt="2020-12-14T23:47:52.749" v="372" actId="1037"/>
        <pc:sldMkLst>
          <pc:docMk/>
          <pc:sldMk cId="2911573965" sldId="948"/>
        </pc:sldMkLst>
        <pc:spChg chg="mod">
          <ac:chgData name="Roy Scoon" userId="bf5c9325-e5b4-4343-969c-8f9ec92d9f43" providerId="ADAL" clId="{7FB274CF-43E7-4A78-94BE-3187547A7F80}" dt="2020-12-14T23:47:34.789" v="364" actId="1038"/>
          <ac:spMkLst>
            <pc:docMk/>
            <pc:sldMk cId="2911573965" sldId="948"/>
            <ac:spMk id="3" creationId="{18186E1C-C5AA-4D9A-B874-2E7DDA9EE25F}"/>
          </ac:spMkLst>
        </pc:spChg>
        <pc:spChg chg="mod">
          <ac:chgData name="Roy Scoon" userId="bf5c9325-e5b4-4343-969c-8f9ec92d9f43" providerId="ADAL" clId="{7FB274CF-43E7-4A78-94BE-3187547A7F80}" dt="2020-12-14T03:50:25.232" v="211" actId="790"/>
          <ac:spMkLst>
            <pc:docMk/>
            <pc:sldMk cId="2911573965" sldId="948"/>
            <ac:spMk id="6" creationId="{13659E51-713B-447B-ADC8-5E824D5A91E3}"/>
          </ac:spMkLst>
        </pc:spChg>
        <pc:spChg chg="mod">
          <ac:chgData name="Roy Scoon" userId="bf5c9325-e5b4-4343-969c-8f9ec92d9f43" providerId="ADAL" clId="{7FB274CF-43E7-4A78-94BE-3187547A7F80}" dt="2020-12-14T23:47:52.749" v="372" actId="1037"/>
          <ac:spMkLst>
            <pc:docMk/>
            <pc:sldMk cId="2911573965" sldId="948"/>
            <ac:spMk id="8" creationId="{7EBF1114-2EF6-4117-B550-4146D5C2C8F8}"/>
          </ac:spMkLst>
        </pc:spChg>
        <pc:picChg chg="mod">
          <ac:chgData name="Roy Scoon" userId="bf5c9325-e5b4-4343-969c-8f9ec92d9f43" providerId="ADAL" clId="{7FB274CF-43E7-4A78-94BE-3187547A7F80}" dt="2020-12-14T23:47:52.749" v="372" actId="1037"/>
          <ac:picMkLst>
            <pc:docMk/>
            <pc:sldMk cId="2911573965" sldId="948"/>
            <ac:picMk id="5" creationId="{A350B6F8-E525-4A9C-A32D-717AB5ACF157}"/>
          </ac:picMkLst>
        </pc:picChg>
      </pc:sldChg>
      <pc:sldChg chg="modSp">
        <pc:chgData name="Roy Scoon" userId="bf5c9325-e5b4-4343-969c-8f9ec92d9f43" providerId="ADAL" clId="{7FB274CF-43E7-4A78-94BE-3187547A7F80}" dt="2020-12-14T03:47:41.380" v="180" actId="20577"/>
        <pc:sldMkLst>
          <pc:docMk/>
          <pc:sldMk cId="1319022865" sldId="949"/>
        </pc:sldMkLst>
        <pc:spChg chg="mod">
          <ac:chgData name="Roy Scoon" userId="bf5c9325-e5b4-4343-969c-8f9ec92d9f43" providerId="ADAL" clId="{7FB274CF-43E7-4A78-94BE-3187547A7F80}" dt="2020-12-14T03:47:41.380" v="180" actId="20577"/>
          <ac:spMkLst>
            <pc:docMk/>
            <pc:sldMk cId="1319022865" sldId="949"/>
            <ac:spMk id="14" creationId="{19312098-1B88-4DA1-8541-8CE1AF835895}"/>
          </ac:spMkLst>
        </pc:spChg>
      </pc:sldChg>
      <pc:sldChg chg="modSp">
        <pc:chgData name="Roy Scoon" userId="bf5c9325-e5b4-4343-969c-8f9ec92d9f43" providerId="ADAL" clId="{7FB274CF-43E7-4A78-94BE-3187547A7F80}" dt="2020-12-14T03:50:52.485" v="220" actId="790"/>
        <pc:sldMkLst>
          <pc:docMk/>
          <pc:sldMk cId="2225309520" sldId="950"/>
        </pc:sldMkLst>
        <pc:spChg chg="mod">
          <ac:chgData name="Roy Scoon" userId="bf5c9325-e5b4-4343-969c-8f9ec92d9f43" providerId="ADAL" clId="{7FB274CF-43E7-4A78-94BE-3187547A7F80}" dt="2020-12-14T03:50:52.485" v="220" actId="790"/>
          <ac:spMkLst>
            <pc:docMk/>
            <pc:sldMk cId="2225309520" sldId="950"/>
            <ac:spMk id="3" creationId="{18186E1C-C5AA-4D9A-B874-2E7DDA9EE25F}"/>
          </ac:spMkLst>
        </pc:spChg>
        <pc:spChg chg="mod">
          <ac:chgData name="Roy Scoon" userId="bf5c9325-e5b4-4343-969c-8f9ec92d9f43" providerId="ADAL" clId="{7FB274CF-43E7-4A78-94BE-3187547A7F80}" dt="2020-12-14T03:50:52.485" v="220" actId="790"/>
          <ac:spMkLst>
            <pc:docMk/>
            <pc:sldMk cId="2225309520" sldId="950"/>
            <ac:spMk id="6" creationId="{13659E51-713B-447B-ADC8-5E824D5A91E3}"/>
          </ac:spMkLst>
        </pc:spChg>
      </pc:sldChg>
      <pc:sldChg chg="modSp">
        <pc:chgData name="Roy Scoon" userId="bf5c9325-e5b4-4343-969c-8f9ec92d9f43" providerId="ADAL" clId="{7FB274CF-43E7-4A78-94BE-3187547A7F80}" dt="2020-12-14T23:47:16.609" v="355" actId="14100"/>
        <pc:sldMkLst>
          <pc:docMk/>
          <pc:sldMk cId="1945437025" sldId="951"/>
        </pc:sldMkLst>
        <pc:spChg chg="mod">
          <ac:chgData name="Roy Scoon" userId="bf5c9325-e5b4-4343-969c-8f9ec92d9f43" providerId="ADAL" clId="{7FB274CF-43E7-4A78-94BE-3187547A7F80}" dt="2020-12-14T01:50:19.411" v="105" actId="20577"/>
          <ac:spMkLst>
            <pc:docMk/>
            <pc:sldMk cId="1945437025" sldId="951"/>
            <ac:spMk id="2" creationId="{9C6831FF-7B90-458D-8099-F3BD659DEF02}"/>
          </ac:spMkLst>
        </pc:spChg>
        <pc:spChg chg="mod">
          <ac:chgData name="Roy Scoon" userId="bf5c9325-e5b4-4343-969c-8f9ec92d9f43" providerId="ADAL" clId="{7FB274CF-43E7-4A78-94BE-3187547A7F80}" dt="2020-12-14T23:47:16.609" v="355" actId="14100"/>
          <ac:spMkLst>
            <pc:docMk/>
            <pc:sldMk cId="1945437025" sldId="951"/>
            <ac:spMk id="7" creationId="{87341AA6-5796-4BA7-87DE-8DA6E23FA485}"/>
          </ac:spMkLst>
        </pc:spChg>
      </pc:sldChg>
      <pc:sldChg chg="modSp">
        <pc:chgData name="Roy Scoon" userId="bf5c9325-e5b4-4343-969c-8f9ec92d9f43" providerId="ADAL" clId="{7FB274CF-43E7-4A78-94BE-3187547A7F80}" dt="2020-12-14T23:48:02.340" v="383" actId="1035"/>
        <pc:sldMkLst>
          <pc:docMk/>
          <pc:sldMk cId="3152259375" sldId="954"/>
        </pc:sldMkLst>
        <pc:spChg chg="mod">
          <ac:chgData name="Roy Scoon" userId="bf5c9325-e5b4-4343-969c-8f9ec92d9f43" providerId="ADAL" clId="{7FB274CF-43E7-4A78-94BE-3187547A7F80}" dt="2020-12-14T23:48:02.340" v="383" actId="1035"/>
          <ac:spMkLst>
            <pc:docMk/>
            <pc:sldMk cId="3152259375" sldId="954"/>
            <ac:spMk id="8" creationId="{7EBF1114-2EF6-4117-B550-4146D5C2C8F8}"/>
          </ac:spMkLst>
        </pc:spChg>
      </pc:sldChg>
      <pc:sldChg chg="modSp">
        <pc:chgData name="Roy Scoon" userId="bf5c9325-e5b4-4343-969c-8f9ec92d9f43" providerId="ADAL" clId="{7FB274CF-43E7-4A78-94BE-3187547A7F80}" dt="2020-12-14T03:47:11.754" v="173" actId="790"/>
        <pc:sldMkLst>
          <pc:docMk/>
          <pc:sldMk cId="2271460971" sldId="956"/>
        </pc:sldMkLst>
        <pc:spChg chg="mod">
          <ac:chgData name="Roy Scoon" userId="bf5c9325-e5b4-4343-969c-8f9ec92d9f43" providerId="ADAL" clId="{7FB274CF-43E7-4A78-94BE-3187547A7F80}" dt="2020-12-14T03:46:59.048" v="172" actId="20577"/>
          <ac:spMkLst>
            <pc:docMk/>
            <pc:sldMk cId="2271460971" sldId="956"/>
            <ac:spMk id="12" creationId="{234265DB-77B1-6B40-8862-5E5A382D6787}"/>
          </ac:spMkLst>
        </pc:spChg>
        <pc:spChg chg="mod">
          <ac:chgData name="Roy Scoon" userId="bf5c9325-e5b4-4343-969c-8f9ec92d9f43" providerId="ADAL" clId="{7FB274CF-43E7-4A78-94BE-3187547A7F80}" dt="2020-12-14T03:47:11.754" v="173" actId="790"/>
          <ac:spMkLst>
            <pc:docMk/>
            <pc:sldMk cId="2271460971" sldId="956"/>
            <ac:spMk id="14" creationId="{19312098-1B88-4DA1-8541-8CE1AF835895}"/>
          </ac:spMkLst>
        </pc:spChg>
      </pc:sldChg>
      <pc:sldChg chg="modSp">
        <pc:chgData name="Roy Scoon" userId="bf5c9325-e5b4-4343-969c-8f9ec92d9f43" providerId="ADAL" clId="{7FB274CF-43E7-4A78-94BE-3187547A7F80}" dt="2020-12-14T03:48:32.770" v="191" actId="20577"/>
        <pc:sldMkLst>
          <pc:docMk/>
          <pc:sldMk cId="176215609" sldId="957"/>
        </pc:sldMkLst>
        <pc:spChg chg="mod">
          <ac:chgData name="Roy Scoon" userId="bf5c9325-e5b4-4343-969c-8f9ec92d9f43" providerId="ADAL" clId="{7FB274CF-43E7-4A78-94BE-3187547A7F80}" dt="2020-12-14T03:48:32.770" v="191" actId="20577"/>
          <ac:spMkLst>
            <pc:docMk/>
            <pc:sldMk cId="176215609" sldId="957"/>
            <ac:spMk id="12" creationId="{234265DB-77B1-6B40-8862-5E5A382D6787}"/>
          </ac:spMkLst>
        </pc:spChg>
        <pc:spChg chg="mod">
          <ac:chgData name="Roy Scoon" userId="bf5c9325-e5b4-4343-969c-8f9ec92d9f43" providerId="ADAL" clId="{7FB274CF-43E7-4A78-94BE-3187547A7F80}" dt="2020-12-14T03:48:12.836" v="184" actId="20577"/>
          <ac:spMkLst>
            <pc:docMk/>
            <pc:sldMk cId="176215609" sldId="957"/>
            <ac:spMk id="14" creationId="{19312098-1B88-4DA1-8541-8CE1AF83589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CE429EF-6260-427E-A870-6FDB520B9F4E}" type="datetimeFigureOut">
              <a:rPr lang="en-AU" smtClean="0"/>
              <a:t>15/12/2020</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5104120-0553-4AA1-BFA8-C1E5D666E93B}" type="slidenum">
              <a:rPr lang="en-AU" smtClean="0"/>
              <a:t>‹#›</a:t>
            </a:fld>
            <a:endParaRPr lang="en-AU"/>
          </a:p>
        </p:txBody>
      </p:sp>
    </p:spTree>
    <p:extLst>
      <p:ext uri="{BB962C8B-B14F-4D97-AF65-F5344CB8AC3E}">
        <p14:creationId xmlns:p14="http://schemas.microsoft.com/office/powerpoint/2010/main" val="1000453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5</a:t>
            </a:fld>
            <a:endParaRPr lang="en-AU"/>
          </a:p>
        </p:txBody>
      </p:sp>
    </p:spTree>
    <p:extLst>
      <p:ext uri="{BB962C8B-B14F-4D97-AF65-F5344CB8AC3E}">
        <p14:creationId xmlns:p14="http://schemas.microsoft.com/office/powerpoint/2010/main" val="200831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26</a:t>
            </a:fld>
            <a:endParaRPr lang="en-AU"/>
          </a:p>
        </p:txBody>
      </p:sp>
    </p:spTree>
    <p:extLst>
      <p:ext uri="{BB962C8B-B14F-4D97-AF65-F5344CB8AC3E}">
        <p14:creationId xmlns:p14="http://schemas.microsoft.com/office/powerpoint/2010/main" val="1141989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5104120-0553-4AA1-BFA8-C1E5D666E93B}" type="slidenum">
              <a:rPr lang="en-AU" smtClean="0"/>
              <a:t>27</a:t>
            </a:fld>
            <a:endParaRPr lang="en-AU"/>
          </a:p>
        </p:txBody>
      </p:sp>
    </p:spTree>
    <p:extLst>
      <p:ext uri="{BB962C8B-B14F-4D97-AF65-F5344CB8AC3E}">
        <p14:creationId xmlns:p14="http://schemas.microsoft.com/office/powerpoint/2010/main" val="2806830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04120-0553-4AA1-BFA8-C1E5D666E93B}" type="slidenum">
              <a:rPr lang="en-AU" smtClean="0"/>
              <a:t>31</a:t>
            </a:fld>
            <a:endParaRPr lang="en-AU"/>
          </a:p>
        </p:txBody>
      </p:sp>
    </p:spTree>
    <p:extLst>
      <p:ext uri="{BB962C8B-B14F-4D97-AF65-F5344CB8AC3E}">
        <p14:creationId xmlns:p14="http://schemas.microsoft.com/office/powerpoint/2010/main" val="3259828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04120-0553-4AA1-BFA8-C1E5D666E93B}" type="slidenum">
              <a:rPr lang="en-AU" smtClean="0"/>
              <a:t>32</a:t>
            </a:fld>
            <a:endParaRPr lang="en-AU"/>
          </a:p>
        </p:txBody>
      </p:sp>
    </p:spTree>
    <p:extLst>
      <p:ext uri="{BB962C8B-B14F-4D97-AF65-F5344CB8AC3E}">
        <p14:creationId xmlns:p14="http://schemas.microsoft.com/office/powerpoint/2010/main" val="2222833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04120-0553-4AA1-BFA8-C1E5D666E93B}" type="slidenum">
              <a:rPr lang="en-AU" smtClean="0"/>
              <a:t>33</a:t>
            </a:fld>
            <a:endParaRPr lang="en-AU"/>
          </a:p>
        </p:txBody>
      </p:sp>
    </p:spTree>
    <p:extLst>
      <p:ext uri="{BB962C8B-B14F-4D97-AF65-F5344CB8AC3E}">
        <p14:creationId xmlns:p14="http://schemas.microsoft.com/office/powerpoint/2010/main" val="505134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04120-0553-4AA1-BFA8-C1E5D666E93B}" type="slidenum">
              <a:rPr lang="en-AU" smtClean="0"/>
              <a:t>34</a:t>
            </a:fld>
            <a:endParaRPr lang="en-AU"/>
          </a:p>
        </p:txBody>
      </p:sp>
    </p:spTree>
    <p:extLst>
      <p:ext uri="{BB962C8B-B14F-4D97-AF65-F5344CB8AC3E}">
        <p14:creationId xmlns:p14="http://schemas.microsoft.com/office/powerpoint/2010/main" val="3027167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7</a:t>
            </a:fld>
            <a:endParaRPr lang="en-AU"/>
          </a:p>
        </p:txBody>
      </p:sp>
    </p:spTree>
    <p:extLst>
      <p:ext uri="{BB962C8B-B14F-4D97-AF65-F5344CB8AC3E}">
        <p14:creationId xmlns:p14="http://schemas.microsoft.com/office/powerpoint/2010/main" val="3517275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11</a:t>
            </a:fld>
            <a:endParaRPr lang="en-AU"/>
          </a:p>
        </p:txBody>
      </p:sp>
    </p:spTree>
    <p:extLst>
      <p:ext uri="{BB962C8B-B14F-4D97-AF65-F5344CB8AC3E}">
        <p14:creationId xmlns:p14="http://schemas.microsoft.com/office/powerpoint/2010/main" val="325555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12</a:t>
            </a:fld>
            <a:endParaRPr lang="en-AU"/>
          </a:p>
        </p:txBody>
      </p:sp>
    </p:spTree>
    <p:extLst>
      <p:ext uri="{BB962C8B-B14F-4D97-AF65-F5344CB8AC3E}">
        <p14:creationId xmlns:p14="http://schemas.microsoft.com/office/powerpoint/2010/main" val="458167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04120-0553-4AA1-BFA8-C1E5D666E93B}" type="slidenum">
              <a:rPr lang="en-AU" smtClean="0"/>
              <a:t>20</a:t>
            </a:fld>
            <a:endParaRPr lang="en-AU"/>
          </a:p>
        </p:txBody>
      </p:sp>
    </p:spTree>
    <p:extLst>
      <p:ext uri="{BB962C8B-B14F-4D97-AF65-F5344CB8AC3E}">
        <p14:creationId xmlns:p14="http://schemas.microsoft.com/office/powerpoint/2010/main" val="1829131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22</a:t>
            </a:fld>
            <a:endParaRPr lang="en-AU"/>
          </a:p>
        </p:txBody>
      </p:sp>
    </p:spTree>
    <p:extLst>
      <p:ext uri="{BB962C8B-B14F-4D97-AF65-F5344CB8AC3E}">
        <p14:creationId xmlns:p14="http://schemas.microsoft.com/office/powerpoint/2010/main" val="1910666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23</a:t>
            </a:fld>
            <a:endParaRPr lang="en-AU"/>
          </a:p>
        </p:txBody>
      </p:sp>
    </p:spTree>
    <p:extLst>
      <p:ext uri="{BB962C8B-B14F-4D97-AF65-F5344CB8AC3E}">
        <p14:creationId xmlns:p14="http://schemas.microsoft.com/office/powerpoint/2010/main" val="2496414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24</a:t>
            </a:fld>
            <a:endParaRPr lang="en-AU"/>
          </a:p>
        </p:txBody>
      </p:sp>
    </p:spTree>
    <p:extLst>
      <p:ext uri="{BB962C8B-B14F-4D97-AF65-F5344CB8AC3E}">
        <p14:creationId xmlns:p14="http://schemas.microsoft.com/office/powerpoint/2010/main" val="218068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25</a:t>
            </a:fld>
            <a:endParaRPr lang="en-AU"/>
          </a:p>
        </p:txBody>
      </p:sp>
    </p:spTree>
    <p:extLst>
      <p:ext uri="{BB962C8B-B14F-4D97-AF65-F5344CB8AC3E}">
        <p14:creationId xmlns:p14="http://schemas.microsoft.com/office/powerpoint/2010/main" val="378115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0DE801-2331-48BA-AD9C-1DEC0860E6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4"/>
            <a:ext cx="12192000" cy="6848892"/>
          </a:xfrm>
          <a:prstGeom prst="rect">
            <a:avLst/>
          </a:prstGeom>
        </p:spPr>
      </p:pic>
      <p:sp>
        <p:nvSpPr>
          <p:cNvPr id="8" name="Rectangle 2">
            <a:extLst>
              <a:ext uri="{FF2B5EF4-FFF2-40B4-BE49-F238E27FC236}">
                <a16:creationId xmlns:a16="http://schemas.microsoft.com/office/drawing/2014/main" id="{719CB8DD-1BCE-42DC-8ED4-ADD932A9D3EE}"/>
              </a:ext>
            </a:extLst>
          </p:cNvPr>
          <p:cNvSpPr>
            <a:spLocks noGrp="1" noChangeArrowheads="1"/>
          </p:cNvSpPr>
          <p:nvPr>
            <p:ph type="ctrTitle"/>
          </p:nvPr>
        </p:nvSpPr>
        <p:spPr>
          <a:xfrm>
            <a:off x="719403" y="1814959"/>
            <a:ext cx="10363200" cy="1470025"/>
          </a:xfrm>
        </p:spPr>
        <p:txBody>
          <a:bodyPr/>
          <a:lstStyle>
            <a:lvl1pPr algn="l">
              <a:defRPr sz="3600">
                <a:solidFill>
                  <a:schemeClr val="bg1"/>
                </a:solidFill>
              </a:defRPr>
            </a:lvl1pPr>
          </a:lstStyle>
          <a:p>
            <a:r>
              <a:rPr lang="en-AU"/>
              <a:t>Click to edit Master title style</a:t>
            </a:r>
          </a:p>
        </p:txBody>
      </p:sp>
      <p:sp>
        <p:nvSpPr>
          <p:cNvPr id="9" name="Rectangle 3">
            <a:extLst>
              <a:ext uri="{FF2B5EF4-FFF2-40B4-BE49-F238E27FC236}">
                <a16:creationId xmlns:a16="http://schemas.microsoft.com/office/drawing/2014/main" id="{E694FC0A-2BEB-4EA0-A1B0-85FCC621DF62}"/>
              </a:ext>
            </a:extLst>
          </p:cNvPr>
          <p:cNvSpPr>
            <a:spLocks noGrp="1" noChangeArrowheads="1"/>
          </p:cNvSpPr>
          <p:nvPr>
            <p:ph type="subTitle" idx="1"/>
          </p:nvPr>
        </p:nvSpPr>
        <p:spPr>
          <a:xfrm>
            <a:off x="719403" y="3908449"/>
            <a:ext cx="8160907" cy="888702"/>
          </a:xfrm>
        </p:spPr>
        <p:txBody>
          <a:bodyPr/>
          <a:lstStyle>
            <a:lvl1pPr marL="0" indent="0" algn="l">
              <a:buFontTx/>
              <a:buNone/>
              <a:defRPr>
                <a:solidFill>
                  <a:schemeClr val="bg1"/>
                </a:solidFill>
              </a:defRPr>
            </a:lvl1pPr>
          </a:lstStyle>
          <a:p>
            <a:r>
              <a:rPr lang="en-AU"/>
              <a:t>Click to edit Master subtitle style</a:t>
            </a:r>
          </a:p>
        </p:txBody>
      </p:sp>
      <p:sp>
        <p:nvSpPr>
          <p:cNvPr id="10" name="Rectangle 4">
            <a:extLst>
              <a:ext uri="{FF2B5EF4-FFF2-40B4-BE49-F238E27FC236}">
                <a16:creationId xmlns:a16="http://schemas.microsoft.com/office/drawing/2014/main" id="{A371D20F-60A6-4016-83F6-85AED95750EF}"/>
              </a:ext>
            </a:extLst>
          </p:cNvPr>
          <p:cNvSpPr>
            <a:spLocks noGrp="1" noChangeArrowheads="1"/>
          </p:cNvSpPr>
          <p:nvPr>
            <p:ph type="dt" sz="half" idx="10"/>
          </p:nvPr>
        </p:nvSpPr>
        <p:spPr>
          <a:xfrm>
            <a:off x="719403" y="5013175"/>
            <a:ext cx="2844800" cy="288000"/>
          </a:xfrm>
          <a:prstGeom prst="rect">
            <a:avLst/>
          </a:prstGeom>
        </p:spPr>
        <p:txBody>
          <a:bodyPr/>
          <a:lstStyle>
            <a:lvl1pPr>
              <a:defRPr smtClean="0">
                <a:solidFill>
                  <a:schemeClr val="bg1"/>
                </a:solidFill>
              </a:defRPr>
            </a:lvl1pPr>
          </a:lstStyle>
          <a:p>
            <a:pPr>
              <a:defRPr/>
            </a:pPr>
            <a:r>
              <a:rPr lang="en-US"/>
              <a:t>DD Month 2019</a:t>
            </a:r>
            <a:endParaRPr lang="en-AU"/>
          </a:p>
        </p:txBody>
      </p:sp>
    </p:spTree>
    <p:extLst>
      <p:ext uri="{BB962C8B-B14F-4D97-AF65-F5344CB8AC3E}">
        <p14:creationId xmlns:p14="http://schemas.microsoft.com/office/powerpoint/2010/main" val="1864856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10972800" cy="864096"/>
          </a:xfrm>
        </p:spPr>
        <p:txBody>
          <a:bodyPr/>
          <a:lstStyle/>
          <a:p>
            <a:r>
              <a:rPr lang="en-US"/>
              <a:t>Click to edit Master title style</a:t>
            </a:r>
            <a:endParaRPr lang="en-AU"/>
          </a:p>
        </p:txBody>
      </p:sp>
      <p:sp>
        <p:nvSpPr>
          <p:cNvPr id="3" name="Content Placeholder 2"/>
          <p:cNvSpPr>
            <a:spLocks noGrp="1"/>
          </p:cNvSpPr>
          <p:nvPr>
            <p:ph idx="1"/>
          </p:nvPr>
        </p:nvSpPr>
        <p:spPr>
          <a:xfrm>
            <a:off x="609600" y="1700808"/>
            <a:ext cx="10972800" cy="4608512"/>
          </a:xfrm>
        </p:spPr>
        <p:txBody>
          <a:bodyPr/>
          <a:lstStyle>
            <a:lvl2pPr>
              <a:buFont typeface="Wingdings" pitchFamily="2" charset="2"/>
              <a:buChar char="Ø"/>
              <a:defRPr/>
            </a:lvl2pPr>
            <a:lvl3pPr>
              <a:buFont typeface="Arial"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Rectangle 6"/>
          <p:cNvSpPr>
            <a:spLocks noGrp="1" noChangeArrowheads="1"/>
          </p:cNvSpPr>
          <p:nvPr>
            <p:ph type="sldNum" sz="quarter" idx="12"/>
          </p:nvPr>
        </p:nvSpPr>
        <p:spPr>
          <a:ln/>
        </p:spPr>
        <p:txBody>
          <a:bodyPr/>
          <a:lstStyle>
            <a:lvl1pPr>
              <a:defRPr>
                <a:solidFill>
                  <a:schemeClr val="tx1"/>
                </a:solidFill>
              </a:defRPr>
            </a:lvl1pPr>
          </a:lstStyle>
          <a:p>
            <a:pPr>
              <a:defRPr/>
            </a:pPr>
            <a:fld id="{A4F0BC93-622D-4964-921F-55B8C667A1AC}" type="slidenum">
              <a:rPr lang="en-AU" smtClean="0"/>
              <a:pPr>
                <a:defRPr/>
              </a:pPr>
              <a:t>‹#›</a:t>
            </a:fld>
            <a:endParaRPr lang="en-AU"/>
          </a:p>
        </p:txBody>
      </p:sp>
    </p:spTree>
    <p:extLst>
      <p:ext uri="{BB962C8B-B14F-4D97-AF65-F5344CB8AC3E}">
        <p14:creationId xmlns:p14="http://schemas.microsoft.com/office/powerpoint/2010/main" val="2524583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600" b="1" cap="all">
                <a:latin typeface="+mn-lt"/>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fld id="{26D2C12F-7ED5-4845-BD5A-6477069A2082}" type="slidenum">
              <a:rPr lang="en-AU"/>
              <a:pPr>
                <a:defRPr/>
              </a:pPr>
              <a:t>‹#›</a:t>
            </a:fld>
            <a:endParaRPr lang="en-AU"/>
          </a:p>
        </p:txBody>
      </p:sp>
    </p:spTree>
    <p:extLst>
      <p:ext uri="{BB962C8B-B14F-4D97-AF65-F5344CB8AC3E}">
        <p14:creationId xmlns:p14="http://schemas.microsoft.com/office/powerpoint/2010/main" val="64656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10972800" cy="864096"/>
          </a:xfrm>
        </p:spPr>
        <p:txBody>
          <a:bodyPr/>
          <a:lstStyle/>
          <a:p>
            <a:r>
              <a:rPr lang="en-US"/>
              <a:t>Click to edit Master title style</a:t>
            </a:r>
            <a:endParaRPr lang="en-AU"/>
          </a:p>
        </p:txBody>
      </p:sp>
      <p:sp>
        <p:nvSpPr>
          <p:cNvPr id="3" name="Content Placeholder 2"/>
          <p:cNvSpPr>
            <a:spLocks noGrp="1"/>
          </p:cNvSpPr>
          <p:nvPr>
            <p:ph sz="half" idx="1"/>
          </p:nvPr>
        </p:nvSpPr>
        <p:spPr>
          <a:xfrm>
            <a:off x="609600" y="1700808"/>
            <a:ext cx="5384800" cy="4608512"/>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97600" y="1700808"/>
            <a:ext cx="5384800" cy="4608512"/>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8"/>
          <p:cNvSpPr>
            <a:spLocks noGrp="1"/>
          </p:cNvSpPr>
          <p:nvPr>
            <p:ph type="sldNum" sz="quarter" idx="11"/>
          </p:nvPr>
        </p:nvSpPr>
        <p:spPr/>
        <p:txBody>
          <a:bodyPr/>
          <a:lstStyle/>
          <a:p>
            <a:pPr>
              <a:defRPr/>
            </a:pPr>
            <a:fld id="{2C3D7134-0F07-4EF9-8846-BC2DC3A522B6}" type="slidenum">
              <a:rPr lang="en-AU" smtClean="0"/>
              <a:pPr>
                <a:defRPr/>
              </a:pPr>
              <a:t>‹#›</a:t>
            </a:fld>
            <a:endParaRPr lang="en-AU"/>
          </a:p>
        </p:txBody>
      </p:sp>
    </p:spTree>
    <p:extLst>
      <p:ext uri="{BB962C8B-B14F-4D97-AF65-F5344CB8AC3E}">
        <p14:creationId xmlns:p14="http://schemas.microsoft.com/office/powerpoint/2010/main" val="309726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40768"/>
            <a:ext cx="5386917" cy="1080120"/>
          </a:xfrm>
        </p:spPr>
        <p:txBody>
          <a:bodyPr anchor="ctr" anchorCtr="0"/>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6"/>
          <p:cNvSpPr>
            <a:spLocks noGrp="1" noChangeArrowheads="1"/>
          </p:cNvSpPr>
          <p:nvPr>
            <p:ph type="sldNum" sz="quarter" idx="12"/>
          </p:nvPr>
        </p:nvSpPr>
        <p:spPr>
          <a:ln/>
        </p:spPr>
        <p:txBody>
          <a:bodyPr/>
          <a:lstStyle>
            <a:lvl1pPr>
              <a:defRPr/>
            </a:lvl1pPr>
          </a:lstStyle>
          <a:p>
            <a:pPr>
              <a:defRPr/>
            </a:pPr>
            <a:fld id="{45A3E9A4-0A89-4B70-9474-FEFB5355D53F}" type="slidenum">
              <a:rPr lang="en-AU"/>
              <a:pPr>
                <a:defRPr/>
              </a:pPr>
              <a:t>‹#›</a:t>
            </a:fld>
            <a:endParaRPr lang="en-AU"/>
          </a:p>
        </p:txBody>
      </p:sp>
      <p:sp>
        <p:nvSpPr>
          <p:cNvPr id="12" name="Text Placeholder 2"/>
          <p:cNvSpPr>
            <a:spLocks noGrp="1"/>
          </p:cNvSpPr>
          <p:nvPr>
            <p:ph type="body" idx="14"/>
          </p:nvPr>
        </p:nvSpPr>
        <p:spPr>
          <a:xfrm>
            <a:off x="6197600" y="1340768"/>
            <a:ext cx="5386917" cy="1080120"/>
          </a:xfrm>
        </p:spPr>
        <p:txBody>
          <a:bodyPr anchor="ctr" anchorCtr="0"/>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p:cNvSpPr>
            <a:spLocks noGrp="1"/>
          </p:cNvSpPr>
          <p:nvPr>
            <p:ph sz="half" idx="15"/>
          </p:nvPr>
        </p:nvSpPr>
        <p:spPr>
          <a:xfrm>
            <a:off x="609600" y="2492375"/>
            <a:ext cx="5384800" cy="3633788"/>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3"/>
          <p:cNvSpPr>
            <a:spLocks noGrp="1"/>
          </p:cNvSpPr>
          <p:nvPr>
            <p:ph sz="half" idx="2"/>
          </p:nvPr>
        </p:nvSpPr>
        <p:spPr>
          <a:xfrm>
            <a:off x="6197600" y="2492375"/>
            <a:ext cx="5384800" cy="3633788"/>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4607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87720ED3-5560-4060-9E35-2B5E1902E07E}" type="slidenum">
              <a:rPr lang="en-AU"/>
              <a:pPr>
                <a:defRPr/>
              </a:pPr>
              <a:t>‹#›</a:t>
            </a:fld>
            <a:endParaRPr lang="en-AU"/>
          </a:p>
        </p:txBody>
      </p:sp>
    </p:spTree>
    <p:extLst>
      <p:ext uri="{BB962C8B-B14F-4D97-AF65-F5344CB8AC3E}">
        <p14:creationId xmlns:p14="http://schemas.microsoft.com/office/powerpoint/2010/main" val="2302693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4BC6D37E-0783-4EDE-96D6-1243F475E753}" type="slidenum">
              <a:rPr lang="en-AU"/>
              <a:pPr>
                <a:defRPr/>
              </a:pPr>
              <a:t>‹#›</a:t>
            </a:fld>
            <a:endParaRPr lang="en-AU"/>
          </a:p>
        </p:txBody>
      </p:sp>
    </p:spTree>
    <p:extLst>
      <p:ext uri="{BB962C8B-B14F-4D97-AF65-F5344CB8AC3E}">
        <p14:creationId xmlns:p14="http://schemas.microsoft.com/office/powerpoint/2010/main" val="3776585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9550" y="5157192"/>
            <a:ext cx="8112901"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015547" y="1412776"/>
            <a:ext cx="8160907" cy="3672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039550" y="5723930"/>
            <a:ext cx="8112901" cy="4389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09600" y="6453368"/>
            <a:ext cx="2844800" cy="288000"/>
          </a:xfrm>
          <a:prstGeom prst="rect">
            <a:avLst/>
          </a:prstGeom>
          <a:ln/>
        </p:spPr>
        <p:txBody>
          <a:bodyPr/>
          <a:lstStyle>
            <a:lvl1pPr>
              <a:defRPr/>
            </a:lvl1pPr>
          </a:lstStyle>
          <a:p>
            <a:pPr>
              <a:defRPr/>
            </a:pPr>
            <a:r>
              <a:rPr lang="en-US"/>
              <a:t>00 Month 2019</a:t>
            </a:r>
            <a:endParaRPr lang="en-AU"/>
          </a:p>
        </p:txBody>
      </p:sp>
      <p:sp>
        <p:nvSpPr>
          <p:cNvPr id="6" name="Footer Placeholder 5"/>
          <p:cNvSpPr>
            <a:spLocks noGrp="1" noChangeArrowheads="1"/>
          </p:cNvSpPr>
          <p:nvPr>
            <p:ph type="ftr" sz="quarter" idx="11"/>
          </p:nvPr>
        </p:nvSpPr>
        <p:spPr>
          <a:xfrm>
            <a:off x="4165600" y="6453368"/>
            <a:ext cx="3860800" cy="288000"/>
          </a:xfrm>
          <a:prstGeom prst="rect">
            <a:avLst/>
          </a:prstGeom>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BDA8CA54-EF9B-4F91-BA2D-EE2A2CD14941}" type="slidenum">
              <a:rPr lang="en-AU"/>
              <a:pPr>
                <a:defRPr/>
              </a:pPr>
              <a:t>‹#›</a:t>
            </a:fld>
            <a:endParaRPr lang="en-AU"/>
          </a:p>
        </p:txBody>
      </p:sp>
    </p:spTree>
    <p:extLst>
      <p:ext uri="{BB962C8B-B14F-4D97-AF65-F5344CB8AC3E}">
        <p14:creationId xmlns:p14="http://schemas.microsoft.com/office/powerpoint/2010/main" val="202645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asic Text slide">
    <p:spTree>
      <p:nvGrpSpPr>
        <p:cNvPr id="1" name=""/>
        <p:cNvGrpSpPr/>
        <p:nvPr/>
      </p:nvGrpSpPr>
      <p:grpSpPr>
        <a:xfrm>
          <a:off x="0" y="0"/>
          <a:ext cx="0" cy="0"/>
          <a:chOff x="0" y="0"/>
          <a:chExt cx="0" cy="0"/>
        </a:xfrm>
      </p:grpSpPr>
      <p:sp>
        <p:nvSpPr>
          <p:cNvPr id="2" name="Title 1"/>
          <p:cNvSpPr>
            <a:spLocks noGrp="1"/>
          </p:cNvSpPr>
          <p:nvPr>
            <p:ph type="title"/>
          </p:nvPr>
        </p:nvSpPr>
        <p:spPr>
          <a:xfrm>
            <a:off x="480000" y="360000"/>
            <a:ext cx="11232000" cy="612000"/>
          </a:xfrm>
        </p:spPr>
        <p:txBody>
          <a:bodyPr anchor="b"/>
          <a:lstStyle>
            <a:lvl1pPr algn="l">
              <a:defRPr sz="2400" b="1"/>
            </a:lvl1pPr>
          </a:lstStyle>
          <a:p>
            <a:r>
              <a:rPr lang="en-US"/>
              <a:t>Click to edit Master title style</a:t>
            </a:r>
            <a:endParaRPr lang="en-AU"/>
          </a:p>
        </p:txBody>
      </p:sp>
      <p:sp>
        <p:nvSpPr>
          <p:cNvPr id="4" name="Text Placeholder 3"/>
          <p:cNvSpPr>
            <a:spLocks noGrp="1"/>
          </p:cNvSpPr>
          <p:nvPr>
            <p:ph type="body" sz="half" idx="2"/>
          </p:nvPr>
        </p:nvSpPr>
        <p:spPr>
          <a:xfrm>
            <a:off x="480000" y="1260000"/>
            <a:ext cx="11232000" cy="453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8832000" y="6165336"/>
            <a:ext cx="2880000" cy="288000"/>
          </a:xfrm>
        </p:spPr>
        <p:txBody>
          <a:bodyPr/>
          <a:lstStyle/>
          <a:p>
            <a:fld id="{25DB1D30-A275-45BC-9F5E-B62C458BCFEB}" type="slidenum">
              <a:rPr lang="en-AU" smtClean="0"/>
              <a:t>‹#›</a:t>
            </a:fld>
            <a:endParaRPr lang="en-AU"/>
          </a:p>
        </p:txBody>
      </p:sp>
      <p:sp>
        <p:nvSpPr>
          <p:cNvPr id="10" name="Text Placeholder 4"/>
          <p:cNvSpPr>
            <a:spLocks noGrp="1"/>
          </p:cNvSpPr>
          <p:nvPr>
            <p:ph type="body" sz="quarter" idx="14" hasCustomPrompt="1"/>
          </p:nvPr>
        </p:nvSpPr>
        <p:spPr>
          <a:xfrm>
            <a:off x="2879722" y="6309320"/>
            <a:ext cx="8304843" cy="504056"/>
          </a:xfrm>
        </p:spPr>
        <p:txBody>
          <a:bodyPr/>
          <a:lstStyle>
            <a:lvl1pPr marL="0" indent="0">
              <a:buNone/>
              <a:defRPr>
                <a:solidFill>
                  <a:schemeClr val="bg1"/>
                </a:solidFill>
              </a:defRPr>
            </a:lvl1pPr>
            <a:lvl2pPr marL="252000" indent="0">
              <a:buNone/>
              <a:defRPr/>
            </a:lvl2pPr>
            <a:lvl3pPr marL="504000" indent="0">
              <a:buNone/>
              <a:defRPr/>
            </a:lvl3pPr>
            <a:lvl4pPr marL="756000" indent="0">
              <a:buNone/>
              <a:defRPr/>
            </a:lvl4pPr>
            <a:lvl5pPr marL="1008000" indent="0">
              <a:buNone/>
              <a:defRPr/>
            </a:lvl5pPr>
          </a:lstStyle>
          <a:p>
            <a:pPr lvl="0"/>
            <a:r>
              <a:rPr lang="en-US"/>
              <a:t>Click to add source or notes</a:t>
            </a:r>
          </a:p>
        </p:txBody>
      </p:sp>
    </p:spTree>
    <p:extLst>
      <p:ext uri="{BB962C8B-B14F-4D97-AF65-F5344CB8AC3E}">
        <p14:creationId xmlns:p14="http://schemas.microsoft.com/office/powerpoint/2010/main" val="3182632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8EF205-CB9A-47DD-BEC6-185CD05DC51F}"/>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4554"/>
            <a:ext cx="12192000" cy="6848892"/>
          </a:xfrm>
          <a:prstGeom prst="rect">
            <a:avLst/>
          </a:prstGeom>
        </p:spPr>
      </p:pic>
      <p:sp>
        <p:nvSpPr>
          <p:cNvPr id="1027" name="Rectangle 2"/>
          <p:cNvSpPr>
            <a:spLocks noGrp="1" noChangeArrowheads="1"/>
          </p:cNvSpPr>
          <p:nvPr>
            <p:ph type="title"/>
          </p:nvPr>
        </p:nvSpPr>
        <p:spPr bwMode="auto">
          <a:xfrm>
            <a:off x="609600" y="188641"/>
            <a:ext cx="10094912"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8" name="Rectangle 3"/>
          <p:cNvSpPr>
            <a:spLocks noGrp="1" noChangeArrowheads="1"/>
          </p:cNvSpPr>
          <p:nvPr>
            <p:ph type="body" idx="1"/>
          </p:nvPr>
        </p:nvSpPr>
        <p:spPr bwMode="auto">
          <a:xfrm>
            <a:off x="609600" y="1700808"/>
            <a:ext cx="1097280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30" name="Rectangle 6"/>
          <p:cNvSpPr>
            <a:spLocks noGrp="1" noChangeArrowheads="1"/>
          </p:cNvSpPr>
          <p:nvPr>
            <p:ph type="sldNum" sz="quarter" idx="4"/>
          </p:nvPr>
        </p:nvSpPr>
        <p:spPr bwMode="auto">
          <a:xfrm>
            <a:off x="8737600" y="6453368"/>
            <a:ext cx="2844800" cy="288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solidFill>
                  <a:schemeClr val="tx1"/>
                </a:solidFill>
              </a:defRPr>
            </a:lvl1pPr>
          </a:lstStyle>
          <a:p>
            <a:pPr>
              <a:defRPr/>
            </a:pPr>
            <a:fld id="{2C3D7134-0F07-4EF9-8846-BC2DC3A522B6}" type="slidenum">
              <a:rPr lang="en-AU" smtClean="0"/>
              <a:pPr>
                <a:defRPr/>
              </a:pPr>
              <a:t>‹#›</a:t>
            </a:fld>
            <a:endParaRPr lang="en-AU"/>
          </a:p>
        </p:txBody>
      </p:sp>
    </p:spTree>
    <p:extLst>
      <p:ext uri="{BB962C8B-B14F-4D97-AF65-F5344CB8AC3E}">
        <p14:creationId xmlns:p14="http://schemas.microsoft.com/office/powerpoint/2010/main" val="2891152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rgbClr val="002664"/>
          </a:solidFill>
          <a:latin typeface="Arial" charset="0"/>
        </a:defRPr>
      </a:lvl2pPr>
      <a:lvl3pPr algn="l" rtl="0" eaLnBrk="0" fontAlgn="base" hangingPunct="0">
        <a:spcBef>
          <a:spcPct val="0"/>
        </a:spcBef>
        <a:spcAft>
          <a:spcPct val="0"/>
        </a:spcAft>
        <a:defRPr sz="2800">
          <a:solidFill>
            <a:srgbClr val="002664"/>
          </a:solidFill>
          <a:latin typeface="Arial" charset="0"/>
        </a:defRPr>
      </a:lvl3pPr>
      <a:lvl4pPr algn="l" rtl="0" eaLnBrk="0" fontAlgn="base" hangingPunct="0">
        <a:spcBef>
          <a:spcPct val="0"/>
        </a:spcBef>
        <a:spcAft>
          <a:spcPct val="0"/>
        </a:spcAft>
        <a:defRPr sz="2800">
          <a:solidFill>
            <a:srgbClr val="002664"/>
          </a:solidFill>
          <a:latin typeface="Arial" charset="0"/>
        </a:defRPr>
      </a:lvl4pPr>
      <a:lvl5pPr algn="l" rtl="0" eaLnBrk="0" fontAlgn="base" hangingPunct="0">
        <a:spcBef>
          <a:spcPct val="0"/>
        </a:spcBef>
        <a:spcAft>
          <a:spcPct val="0"/>
        </a:spcAft>
        <a:defRPr sz="2800">
          <a:solidFill>
            <a:srgbClr val="002664"/>
          </a:solidFill>
          <a:latin typeface="Arial" charset="0"/>
        </a:defRPr>
      </a:lvl5pPr>
      <a:lvl6pPr marL="457200" algn="l" rtl="0" fontAlgn="base">
        <a:spcBef>
          <a:spcPct val="0"/>
        </a:spcBef>
        <a:spcAft>
          <a:spcPct val="0"/>
        </a:spcAft>
        <a:defRPr sz="2800">
          <a:solidFill>
            <a:srgbClr val="002664"/>
          </a:solidFill>
          <a:latin typeface="Arial" charset="0"/>
        </a:defRPr>
      </a:lvl6pPr>
      <a:lvl7pPr marL="914400" algn="l" rtl="0" fontAlgn="base">
        <a:spcBef>
          <a:spcPct val="0"/>
        </a:spcBef>
        <a:spcAft>
          <a:spcPct val="0"/>
        </a:spcAft>
        <a:defRPr sz="2800">
          <a:solidFill>
            <a:srgbClr val="002664"/>
          </a:solidFill>
          <a:latin typeface="Arial" charset="0"/>
        </a:defRPr>
      </a:lvl7pPr>
      <a:lvl8pPr marL="1371600" algn="l" rtl="0" fontAlgn="base">
        <a:spcBef>
          <a:spcPct val="0"/>
        </a:spcBef>
        <a:spcAft>
          <a:spcPct val="0"/>
        </a:spcAft>
        <a:defRPr sz="2800">
          <a:solidFill>
            <a:srgbClr val="002664"/>
          </a:solidFill>
          <a:latin typeface="Arial" charset="0"/>
        </a:defRPr>
      </a:lvl8pPr>
      <a:lvl9pPr marL="1828800" algn="l" rtl="0" fontAlgn="base">
        <a:spcBef>
          <a:spcPct val="0"/>
        </a:spcBef>
        <a:spcAft>
          <a:spcPct val="0"/>
        </a:spcAft>
        <a:defRPr sz="2800">
          <a:solidFill>
            <a:srgbClr val="002664"/>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w"/>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rgbClr val="002664"/>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www.nsw.gov.au/sites/default/files/2020-09/covid-19-safety-plan-posters-hand-hygiene_0.pdf" TargetMode="External"/><Relationship Id="rId3" Type="http://schemas.openxmlformats.org/officeDocument/2006/relationships/hyperlink" Target="https://www.nsw.gov.au/covid-19/covid-safe/toolkit" TargetMode="External"/><Relationship Id="rId7" Type="http://schemas.openxmlformats.org/officeDocument/2006/relationships/hyperlink" Target="https://www.nsw.gov.au/sites/default/files/2020-09/covid-19-safety-plan-posters-get-tested-if-unwell.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s://www.dropbox.com/sh/ks4rdi9ayam60zf/AADePf3iyqUiVaNtGINDR8Opa?dl=0&amp;preview=covid-19_social_ig_SUPERHERO_600x750_15s.mp4" TargetMode="External"/><Relationship Id="rId3" Type="http://schemas.openxmlformats.org/officeDocument/2006/relationships/hyperlink" Target="http://www.nsw.gov.au/covid-19" TargetMode="External"/><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nsw.gov.au/form/covid-safety-plan/non-food-markets" TargetMode="External"/><Relationship Id="rId5" Type="http://schemas.openxmlformats.org/officeDocument/2006/relationships/hyperlink" Target="https://www.nsw.gov.au/covid-19/covid-safe/outdoor-music-rehearsal-and-performance" TargetMode="External"/><Relationship Id="rId10" Type="http://schemas.openxmlformats.org/officeDocument/2006/relationships/hyperlink" Target="https://www.dropbox.com/s/6pkd8zs5p0ugszc/covid-19_social_sc_SUPERHERO_1080x1920_9s_V3_Snapchat.mp4?dl=0" TargetMode="External"/><Relationship Id="rId4" Type="http://schemas.openxmlformats.org/officeDocument/2006/relationships/hyperlink" Target="https://www.nsw.gov.au/covid-19/covid-safe/controlled-outdoor-events" TargetMode="External"/><Relationship Id="rId9" Type="http://schemas.openxmlformats.org/officeDocument/2006/relationships/hyperlink" Target="https://www.dropbox.com/s/b5pf457nblslxli/covid-19_social_sc_SUPERHERO_1080x1920_9s.mp4?dl=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nsw.gov.au/covid-1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hyperlink" Target="http://www.nsw.gov.au/NY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hyperlink" Target="https://www.nsw.gov.au/covid-19/covid-safe/customer-record-keeping/qr-codes#covid-safe-check-in-with-the-service-nsw-ap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hyperlink" Target="https://www.liquorandgaming.nsw.gov.au/news-and-media/24-hour-economy-liquor-reforms-whats-chang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health.nsw.gov.au/Infectious/covid-19/Pages/multilingual.aspx" TargetMode="External"/><Relationship Id="rId2" Type="http://schemas.openxmlformats.org/officeDocument/2006/relationships/hyperlink" Target="https://www.nsw.gov.au/"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nsw.gov.au/sites/default/files/2020-09/covid-19-safety-plan-posters-hand-hygiene_0.pdf" TargetMode="External"/><Relationship Id="rId3" Type="http://schemas.openxmlformats.org/officeDocument/2006/relationships/hyperlink" Target="https://www.nsw.gov.au/covid-19/covid-safe/toolkit" TargetMode="External"/><Relationship Id="rId7" Type="http://schemas.openxmlformats.org/officeDocument/2006/relationships/hyperlink" Target="https://www.nsw.gov.au/sites/default/files/2020-09/covid-19-safety-plan-posters-get-tested-if-unwell.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8" Type="http://schemas.openxmlformats.org/officeDocument/2006/relationships/hyperlink" Target="https://www.nsw.gov.au/sites/default/files/2020-10/covid-19-poster-wear-mask-blue.pdf" TargetMode="External"/><Relationship Id="rId3" Type="http://schemas.openxmlformats.org/officeDocument/2006/relationships/hyperlink" Target="https://www.nsw.gov.au/covid-19/covid-safe/toolkit" TargetMode="External"/><Relationship Id="rId7" Type="http://schemas.openxmlformats.org/officeDocument/2006/relationships/hyperlink" Target="https://www.nsw.gov.au/sites/default/files/2020-09/covid-19-safety-plan-posters-physical-distancing.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nsw.gov.au/covid-19/what-you-can-and-cant-do-under-rules#visitors-allowed-at-a-residence-and-outdoor-gatherings" TargetMode="External"/><Relationship Id="rId1" Type="http://schemas.openxmlformats.org/officeDocument/2006/relationships/slideLayout" Target="../slideLayouts/slideLayout2.xml"/><Relationship Id="rId4" Type="http://schemas.openxmlformats.org/officeDocument/2006/relationships/hyperlink" Target="https://www.health.nsw.gov.au/Infectious/covid-19/Pages/digital-resources.aspx#safe-summe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sw.gov.au/register-your-business-as-covid-saf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nsw.gov.au/covid-19/covid-safe/customer-record-keeping/qr-codes#covid-safe-check-in-with-the-service-nsw-app" TargetMode="External"/><Relationship Id="rId4" Type="http://schemas.openxmlformats.org/officeDocument/2006/relationships/hyperlink" Target="https://www.nsw.gov.au/covid-19/covid-safe/customer-record-keep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nsw.gov.au/register-your-business-as-covid-safe" TargetMode="External"/><Relationship Id="rId7" Type="http://schemas.openxmlformats.org/officeDocument/2006/relationships/image" Target="../media/image6.png"/><Relationship Id="rId2" Type="http://schemas.openxmlformats.org/officeDocument/2006/relationships/hyperlink" Target="http://www.nsw.gov.au/covid-19" TargetMode="External"/><Relationship Id="rId1" Type="http://schemas.openxmlformats.org/officeDocument/2006/relationships/slideLayout" Target="../slideLayouts/slideLayout2.xml"/><Relationship Id="rId6" Type="http://schemas.openxmlformats.org/officeDocument/2006/relationships/hyperlink" Target="http://www.nsw.gov.au/covid-19/covid-safe" TargetMode="External"/><Relationship Id="rId5" Type="http://schemas.openxmlformats.org/officeDocument/2006/relationships/hyperlink" Target="https://www.nsw.gov.au/covid-19/covid-safe/customer-record-keeping/qr-codes#covid-safe-check-in-with-the-service-nsw-app" TargetMode="External"/><Relationship Id="rId4" Type="http://schemas.openxmlformats.org/officeDocument/2006/relationships/hyperlink" Target="https://www.nsw.gov.au/covid-19/covid-safe/customer-record-keepi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sw.gov.au/register-your-business-as-covid-safe" TargetMode="External"/><Relationship Id="rId2" Type="http://schemas.openxmlformats.org/officeDocument/2006/relationships/hyperlink" Target="https://www.nsw.gov.au/covid-19/covid-safe/customer-record-keeping/qr-codes#covid-safe-check-in-with-the-service-nsw-app" TargetMode="Externa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hyperlink" Target="http://www.nsw.gov.au/covid-19/covid-saf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DAD0F0-0A9D-4FAE-83C1-F40090EE068B}"/>
              </a:ext>
            </a:extLst>
          </p:cNvPr>
          <p:cNvSpPr>
            <a:spLocks noGrp="1"/>
          </p:cNvSpPr>
          <p:nvPr>
            <p:ph type="ctrTitle"/>
          </p:nvPr>
        </p:nvSpPr>
        <p:spPr>
          <a:xfrm>
            <a:off x="719403" y="2096313"/>
            <a:ext cx="10890706" cy="1470025"/>
          </a:xfrm>
        </p:spPr>
        <p:txBody>
          <a:bodyPr/>
          <a:lstStyle/>
          <a:p>
            <a:r>
              <a:rPr lang="en-AU"/>
              <a:t>Approaching the Holiday Season </a:t>
            </a:r>
            <a:br>
              <a:rPr lang="en-AU"/>
            </a:br>
            <a:r>
              <a:rPr lang="en-AU" b="1"/>
              <a:t>Staying COVID Safe</a:t>
            </a:r>
            <a:endParaRPr lang="en-AU" sz="2800"/>
          </a:p>
        </p:txBody>
      </p:sp>
      <p:sp>
        <p:nvSpPr>
          <p:cNvPr id="5" name="Subtitle 4">
            <a:extLst>
              <a:ext uri="{FF2B5EF4-FFF2-40B4-BE49-F238E27FC236}">
                <a16:creationId xmlns:a16="http://schemas.microsoft.com/office/drawing/2014/main" id="{BB8B86D7-A5A4-46AE-8045-2A33FEE95D93}"/>
              </a:ext>
            </a:extLst>
          </p:cNvPr>
          <p:cNvSpPr>
            <a:spLocks noGrp="1"/>
          </p:cNvSpPr>
          <p:nvPr>
            <p:ph type="subTitle" idx="1"/>
          </p:nvPr>
        </p:nvSpPr>
        <p:spPr/>
        <p:txBody>
          <a:bodyPr/>
          <a:lstStyle/>
          <a:p>
            <a:r>
              <a:rPr lang="en-AU">
                <a:cs typeface="Arial"/>
              </a:rPr>
              <a:t>December 2020</a:t>
            </a:r>
            <a:endParaRPr lang="en-AU"/>
          </a:p>
        </p:txBody>
      </p:sp>
    </p:spTree>
    <p:extLst>
      <p:ext uri="{BB962C8B-B14F-4D97-AF65-F5344CB8AC3E}">
        <p14:creationId xmlns:p14="http://schemas.microsoft.com/office/powerpoint/2010/main" val="634794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3D9CB-32DC-D74B-B7FB-4CF14FE63018}"/>
              </a:ext>
            </a:extLst>
          </p:cNvPr>
          <p:cNvSpPr>
            <a:spLocks noGrp="1"/>
          </p:cNvSpPr>
          <p:nvPr>
            <p:ph type="ctrTitle"/>
          </p:nvPr>
        </p:nvSpPr>
        <p:spPr/>
        <p:txBody>
          <a:bodyPr/>
          <a:lstStyle/>
          <a:p>
            <a:r>
              <a:rPr lang="en-US"/>
              <a:t>Events inside the home</a:t>
            </a:r>
          </a:p>
        </p:txBody>
      </p:sp>
      <p:sp>
        <p:nvSpPr>
          <p:cNvPr id="3" name="Subtitle 2">
            <a:extLst>
              <a:ext uri="{FF2B5EF4-FFF2-40B4-BE49-F238E27FC236}">
                <a16:creationId xmlns:a16="http://schemas.microsoft.com/office/drawing/2014/main" id="{9BF859E1-E40D-2347-BF0C-8AAFF2516FAC}"/>
              </a:ext>
            </a:extLst>
          </p:cNvPr>
          <p:cNvSpPr>
            <a:spLocks noGrp="1"/>
          </p:cNvSpPr>
          <p:nvPr>
            <p:ph type="subTitle" idx="1"/>
          </p:nvPr>
        </p:nvSpPr>
        <p:spPr>
          <a:xfrm>
            <a:off x="719403" y="3284983"/>
            <a:ext cx="8160907" cy="2159375"/>
          </a:xfrm>
        </p:spPr>
        <p:txBody>
          <a:bodyPr/>
          <a:lstStyle/>
          <a:p>
            <a:pPr marL="457200" indent="-457200">
              <a:buAutoNum type="arabicPeriod"/>
            </a:pPr>
            <a:r>
              <a:rPr lang="en-US"/>
              <a:t>Messaging</a:t>
            </a:r>
          </a:p>
          <a:p>
            <a:pPr marL="457200" indent="-457200">
              <a:buAutoNum type="arabicPeriod"/>
            </a:pPr>
            <a:r>
              <a:rPr lang="en-US"/>
              <a:t>Newsletter / web copy</a:t>
            </a:r>
          </a:p>
          <a:p>
            <a:pPr marL="457200" indent="-457200">
              <a:buAutoNum type="arabicPeriod"/>
            </a:pPr>
            <a:r>
              <a:rPr lang="en-US">
                <a:cs typeface="Arial"/>
              </a:rPr>
              <a:t>Social content</a:t>
            </a:r>
            <a:endParaRPr lang="en-US"/>
          </a:p>
          <a:p>
            <a:pPr marL="457200" indent="-457200">
              <a:buAutoNum type="arabicPeriod"/>
            </a:pPr>
            <a:r>
              <a:rPr lang="en-US"/>
              <a:t>Tips and tricks</a:t>
            </a:r>
            <a:endParaRPr lang="en-US">
              <a:cs typeface="Arial"/>
            </a:endParaRPr>
          </a:p>
          <a:p>
            <a:pPr marL="457200" indent="-457200">
              <a:buAutoNum type="arabicPeriod"/>
            </a:pPr>
            <a:r>
              <a:rPr lang="en-US"/>
              <a:t>COVID Safe party invitation</a:t>
            </a:r>
          </a:p>
          <a:p>
            <a:pPr marL="457200" indent="-457200">
              <a:buAutoNum type="arabicPeriod"/>
            </a:pPr>
            <a:r>
              <a:rPr lang="en-US"/>
              <a:t>Printable posters for your home</a:t>
            </a:r>
          </a:p>
        </p:txBody>
      </p:sp>
    </p:spTree>
    <p:extLst>
      <p:ext uri="{BB962C8B-B14F-4D97-AF65-F5344CB8AC3E}">
        <p14:creationId xmlns:p14="http://schemas.microsoft.com/office/powerpoint/2010/main" val="1956283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BFC313-DF2A-48F7-BBE1-120126B5AC87}"/>
              </a:ext>
            </a:extLst>
          </p:cNvPr>
          <p:cNvSpPr txBox="1"/>
          <p:nvPr/>
        </p:nvSpPr>
        <p:spPr>
          <a:xfrm>
            <a:off x="7304567" y="694840"/>
            <a:ext cx="4308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NZ" b="1">
              <a:latin typeface="Arial"/>
              <a:cs typeface="Calibri"/>
            </a:endParaRPr>
          </a:p>
          <a:p>
            <a:pPr marL="285750" indent="-285750">
              <a:buFont typeface="Wingdings"/>
              <a:buChar char="Ø"/>
            </a:pPr>
            <a:endParaRPr lang="en-NZ">
              <a:latin typeface="Arial"/>
              <a:cs typeface="Calibri"/>
            </a:endParaRPr>
          </a:p>
        </p:txBody>
      </p:sp>
      <p:sp>
        <p:nvSpPr>
          <p:cNvPr id="15" name="TextBox 14">
            <a:extLst>
              <a:ext uri="{FF2B5EF4-FFF2-40B4-BE49-F238E27FC236}">
                <a16:creationId xmlns:a16="http://schemas.microsoft.com/office/drawing/2014/main" id="{E704FD48-47B5-4700-B67E-85EC61C381BD}"/>
              </a:ext>
            </a:extLst>
          </p:cNvPr>
          <p:cNvSpPr txBox="1"/>
          <p:nvPr/>
        </p:nvSpPr>
        <p:spPr>
          <a:xfrm>
            <a:off x="578603" y="1374472"/>
            <a:ext cx="113013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panose="020B0604020202020204" pitchFamily="34" charset="0"/>
                <a:cs typeface="Arial" panose="020B0604020202020204" pitchFamily="34" charset="0"/>
              </a:rPr>
              <a:t>How to manage an indoor festive or holiday gathering</a:t>
            </a:r>
          </a:p>
        </p:txBody>
      </p:sp>
      <p:sp>
        <p:nvSpPr>
          <p:cNvPr id="16" name="TextBox 15">
            <a:extLst>
              <a:ext uri="{FF2B5EF4-FFF2-40B4-BE49-F238E27FC236}">
                <a16:creationId xmlns:a16="http://schemas.microsoft.com/office/drawing/2014/main" id="{B0090C8E-BDC5-407E-AC7C-31F5B3D221D8}"/>
              </a:ext>
            </a:extLst>
          </p:cNvPr>
          <p:cNvSpPr txBox="1"/>
          <p:nvPr/>
        </p:nvSpPr>
        <p:spPr>
          <a:xfrm>
            <a:off x="578604" y="1795136"/>
            <a:ext cx="6986762" cy="50013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endParaRPr lang="en-US" sz="1200" dirty="0">
              <a:cs typeface="Arial"/>
            </a:endParaRPr>
          </a:p>
          <a:p>
            <a:pPr marL="171450" indent="-171450">
              <a:spcAft>
                <a:spcPts val="600"/>
              </a:spcAft>
              <a:buFont typeface="Arial" panose="020B0604020202020204" pitchFamily="34" charset="0"/>
              <a:buChar char="•"/>
            </a:pPr>
            <a:r>
              <a:rPr lang="en-GB" sz="1200" dirty="0">
                <a:cs typeface="Arial"/>
              </a:rPr>
              <a:t>COVID-19 spreads easily through social gatherings, so it's important we continue to be COVID Safe with friends and extended family</a:t>
            </a:r>
          </a:p>
          <a:p>
            <a:pPr marL="171450" indent="-171450">
              <a:spcAft>
                <a:spcPts val="600"/>
              </a:spcAft>
              <a:buFont typeface="Arial" panose="020B0604020202020204" pitchFamily="34" charset="0"/>
              <a:buChar char="•"/>
            </a:pPr>
            <a:r>
              <a:rPr lang="en-GB" sz="1200" dirty="0">
                <a:latin typeface="Arial"/>
                <a:cs typeface="Arial"/>
              </a:rPr>
              <a:t>Limit the number of people you entertain at home. Find </a:t>
            </a:r>
            <a:r>
              <a:rPr lang="en-US" sz="1200" dirty="0">
                <a:cs typeface="Arial"/>
              </a:rPr>
              <a:t>the latest information and advice on allowed numbers at gatherings at nsw.gov.au</a:t>
            </a:r>
            <a:endParaRPr lang="en-GB" sz="1200" dirty="0">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sz="1200" dirty="0">
                <a:cs typeface="Arial"/>
              </a:rPr>
              <a:t>Plan outdoor gatherings at home to make the most of the season and be COVID Safe</a:t>
            </a:r>
          </a:p>
          <a:p>
            <a:pPr marL="171450" indent="-171450">
              <a:spcAft>
                <a:spcPts val="600"/>
              </a:spcAft>
              <a:buFont typeface="Arial" panose="020B0604020202020204" pitchFamily="34" charset="0"/>
              <a:buChar char="•"/>
            </a:pPr>
            <a:r>
              <a:rPr lang="en-US" sz="1200" dirty="0">
                <a:cs typeface="Arial"/>
              </a:rPr>
              <a:t>If the weather moves you inside, choose large, well-ventilated spaces and t</a:t>
            </a:r>
            <a:r>
              <a:rPr lang="en-US" sz="1200" dirty="0">
                <a:latin typeface="Arial"/>
                <a:cs typeface="Arial"/>
              </a:rPr>
              <a:t>ry and keep doors and windows open</a:t>
            </a:r>
          </a:p>
          <a:p>
            <a:pPr marL="171450" indent="-171450">
              <a:spcAft>
                <a:spcPts val="600"/>
              </a:spcAft>
              <a:buFont typeface="Arial" panose="020B0604020202020204" pitchFamily="34" charset="0"/>
              <a:buChar char="•"/>
            </a:pPr>
            <a:r>
              <a:rPr lang="en-GB" sz="1200" dirty="0">
                <a:cs typeface="Arial"/>
              </a:rPr>
              <a:t>Stay 1.5m away from people you don’t live with, even friends and extended family</a:t>
            </a:r>
          </a:p>
          <a:p>
            <a:pPr marL="171450" indent="-171450">
              <a:spcAft>
                <a:spcPts val="600"/>
              </a:spcAft>
              <a:buFont typeface="Arial" panose="020B0604020202020204" pitchFamily="34" charset="0"/>
              <a:buChar char="•"/>
            </a:pPr>
            <a:r>
              <a:rPr lang="en-GB" sz="1200" dirty="0">
                <a:cs typeface="Arial"/>
              </a:rPr>
              <a:t>Don't entertain if unwell, or anyone in your household is unwell. Instead, get tested immediately even if symptoms are mild and self-isolate until you receive a negative COVID-19 test result. There is no limit to the number of tests you can have and most people in NSW receive their test results within 24 hours. </a:t>
            </a:r>
            <a:r>
              <a:rPr lang="en-AU" sz="1200" dirty="0">
                <a:cs typeface="Arial"/>
              </a:rPr>
              <a:t>The main symptoms of COVID-19 are fever, cough, sore/scratchy throat, shortness of breath, runny nose, loss of smell or loss of taste.</a:t>
            </a:r>
            <a:endParaRPr lang="en-GB" sz="1200" dirty="0">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sz="1200" dirty="0">
                <a:latin typeface="Arial"/>
                <a:cs typeface="Arial"/>
              </a:rPr>
              <a:t>Stay safe, wash your hands regularly, a</a:t>
            </a:r>
            <a:r>
              <a:rPr lang="en-GB" sz="1200" dirty="0">
                <a:cs typeface="Arial"/>
              </a:rPr>
              <a:t>void touching your face and minimise close physical contact with people you don’t live with. A wave is safer.</a:t>
            </a:r>
          </a:p>
          <a:p>
            <a:pPr marL="171450" indent="-171450">
              <a:spcAft>
                <a:spcPts val="600"/>
              </a:spcAft>
              <a:buFont typeface="Arial" panose="020B0604020202020204" pitchFamily="34" charset="0"/>
              <a:buChar char="•"/>
            </a:pPr>
            <a:r>
              <a:rPr lang="en-GB" sz="1200" dirty="0">
                <a:cs typeface="Arial"/>
              </a:rPr>
              <a:t>It might be hard to say ‘no' to a hug, but it’s how we can keep our loved ones safe this festive season</a:t>
            </a:r>
          </a:p>
          <a:p>
            <a:pPr marL="171450" indent="-171450">
              <a:spcAft>
                <a:spcPts val="600"/>
              </a:spcAft>
              <a:buFont typeface="Arial" panose="020B0604020202020204" pitchFamily="34" charset="0"/>
              <a:buChar char="•"/>
            </a:pPr>
            <a:r>
              <a:rPr lang="en-US" sz="1200" dirty="0">
                <a:latin typeface="Arial"/>
                <a:cs typeface="Arial"/>
              </a:rPr>
              <a:t>Keep a list of your visitors and guests including their contact details so you can help NSW Health contact tracers get in touch quickly and easily if needed</a:t>
            </a:r>
          </a:p>
          <a:p>
            <a:pPr marL="171450" indent="-171450">
              <a:spcAft>
                <a:spcPts val="600"/>
              </a:spcAft>
              <a:buFont typeface="Arial" panose="020B0604020202020204" pitchFamily="34" charset="0"/>
              <a:buChar char="•"/>
            </a:pPr>
            <a:r>
              <a:rPr lang="en-GB" sz="1200" dirty="0">
                <a:cs typeface="Arial"/>
              </a:rPr>
              <a:t>Avoid sharing food or utensils with people you don't live with</a:t>
            </a:r>
          </a:p>
          <a:p>
            <a:pPr marL="171450" indent="-171450">
              <a:spcAft>
                <a:spcPts val="600"/>
              </a:spcAft>
              <a:buFont typeface="Arial" panose="020B0604020202020204" pitchFamily="34" charset="0"/>
              <a:buChar char="•"/>
            </a:pPr>
            <a:r>
              <a:rPr lang="en-AU" sz="1200" dirty="0">
                <a:cs typeface="Arial"/>
              </a:rPr>
              <a:t>Regularly cleaning and disinfecting surfaces in your home can help stop the spread</a:t>
            </a:r>
            <a:endParaRPr lang="en-GB" sz="1200" dirty="0">
              <a:cs typeface="Arial"/>
            </a:endParaRPr>
          </a:p>
        </p:txBody>
      </p:sp>
      <p:sp>
        <p:nvSpPr>
          <p:cNvPr id="11" name="TextBox 10">
            <a:extLst>
              <a:ext uri="{FF2B5EF4-FFF2-40B4-BE49-F238E27FC236}">
                <a16:creationId xmlns:a16="http://schemas.microsoft.com/office/drawing/2014/main" id="{A8B4E4CB-7746-4A43-9761-1B004B95D9B6}"/>
              </a:ext>
            </a:extLst>
          </p:cNvPr>
          <p:cNvSpPr txBox="1"/>
          <p:nvPr/>
        </p:nvSpPr>
        <p:spPr>
          <a:xfrm>
            <a:off x="578603" y="292207"/>
            <a:ext cx="1121847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a:solidFill>
                  <a:schemeClr val="bg1"/>
                </a:solidFill>
                <a:latin typeface="+mj-lt"/>
                <a:ea typeface="+mj-ea"/>
                <a:cs typeface="+mj-cs"/>
              </a:rPr>
              <a:t>Events inside the home: messaging</a:t>
            </a:r>
            <a:endParaRPr lang="en-US" sz="2800">
              <a:solidFill>
                <a:schemeClr val="bg1"/>
              </a:solidFill>
              <a:latin typeface="+mj-lt"/>
              <a:ea typeface="+mj-ea"/>
              <a:cs typeface="+mj-cs"/>
            </a:endParaRPr>
          </a:p>
        </p:txBody>
      </p:sp>
      <p:pic>
        <p:nvPicPr>
          <p:cNvPr id="7" name="Picture 11">
            <a:extLst>
              <a:ext uri="{FF2B5EF4-FFF2-40B4-BE49-F238E27FC236}">
                <a16:creationId xmlns:a16="http://schemas.microsoft.com/office/drawing/2014/main" id="{366A6C73-46B1-483E-B836-A9B36B15BB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01893" y="1559138"/>
            <a:ext cx="4078039" cy="4078039"/>
          </a:xfrm>
          <a:prstGeom prst="rect">
            <a:avLst/>
          </a:prstGeom>
        </p:spPr>
      </p:pic>
    </p:spTree>
    <p:extLst>
      <p:ext uri="{BB962C8B-B14F-4D97-AF65-F5344CB8AC3E}">
        <p14:creationId xmlns:p14="http://schemas.microsoft.com/office/powerpoint/2010/main" val="1741710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BFC313-DF2A-48F7-BBE1-120126B5AC87}"/>
              </a:ext>
            </a:extLst>
          </p:cNvPr>
          <p:cNvSpPr txBox="1"/>
          <p:nvPr/>
        </p:nvSpPr>
        <p:spPr>
          <a:xfrm>
            <a:off x="7304567" y="694840"/>
            <a:ext cx="4308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NZ" b="1">
              <a:latin typeface="Arial"/>
              <a:cs typeface="Calibri"/>
            </a:endParaRPr>
          </a:p>
          <a:p>
            <a:pPr marL="285750" indent="-285750">
              <a:buFont typeface="Wingdings"/>
              <a:buChar char="Ø"/>
            </a:pPr>
            <a:endParaRPr lang="en-NZ">
              <a:latin typeface="Arial"/>
              <a:cs typeface="Calibri"/>
            </a:endParaRPr>
          </a:p>
        </p:txBody>
      </p:sp>
      <p:sp>
        <p:nvSpPr>
          <p:cNvPr id="13" name="TextBox 12">
            <a:extLst>
              <a:ext uri="{FF2B5EF4-FFF2-40B4-BE49-F238E27FC236}">
                <a16:creationId xmlns:a16="http://schemas.microsoft.com/office/drawing/2014/main" id="{B427C689-B712-4682-9730-4EFB14C4346F}"/>
              </a:ext>
            </a:extLst>
          </p:cNvPr>
          <p:cNvSpPr txBox="1"/>
          <p:nvPr/>
        </p:nvSpPr>
        <p:spPr>
          <a:xfrm>
            <a:off x="5250935" y="383415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11" name="TextBox 10">
            <a:extLst>
              <a:ext uri="{FF2B5EF4-FFF2-40B4-BE49-F238E27FC236}">
                <a16:creationId xmlns:a16="http://schemas.microsoft.com/office/drawing/2014/main" id="{A8B4E4CB-7746-4A43-9761-1B004B95D9B6}"/>
              </a:ext>
            </a:extLst>
          </p:cNvPr>
          <p:cNvSpPr txBox="1"/>
          <p:nvPr/>
        </p:nvSpPr>
        <p:spPr>
          <a:xfrm>
            <a:off x="578603" y="292207"/>
            <a:ext cx="1121847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a:solidFill>
                  <a:schemeClr val="bg1"/>
                </a:solidFill>
                <a:latin typeface="+mj-lt"/>
                <a:ea typeface="+mj-ea"/>
                <a:cs typeface="+mj-cs"/>
              </a:rPr>
              <a:t>Events inside the home: newsletter / web copy</a:t>
            </a:r>
            <a:endParaRPr lang="en-US" sz="2800">
              <a:solidFill>
                <a:schemeClr val="bg1"/>
              </a:solidFill>
              <a:latin typeface="+mj-lt"/>
              <a:ea typeface="+mj-ea"/>
              <a:cs typeface="+mj-cs"/>
            </a:endParaRPr>
          </a:p>
        </p:txBody>
      </p:sp>
      <p:sp>
        <p:nvSpPr>
          <p:cNvPr id="9" name="Content Placeholder 2">
            <a:extLst>
              <a:ext uri="{FF2B5EF4-FFF2-40B4-BE49-F238E27FC236}">
                <a16:creationId xmlns:a16="http://schemas.microsoft.com/office/drawing/2014/main" id="{C665E588-48F9-4867-83C3-434CE9C912FE}"/>
              </a:ext>
            </a:extLst>
          </p:cNvPr>
          <p:cNvSpPr>
            <a:spLocks noGrp="1"/>
          </p:cNvSpPr>
          <p:nvPr>
            <p:ph idx="1"/>
          </p:nvPr>
        </p:nvSpPr>
        <p:spPr>
          <a:xfrm>
            <a:off x="578603" y="1374651"/>
            <a:ext cx="6149456" cy="5007675"/>
          </a:xfrm>
        </p:spPr>
        <p:txBody>
          <a:bodyPr/>
          <a:lstStyle/>
          <a:p>
            <a:pPr marL="0" indent="0">
              <a:spcBef>
                <a:spcPts val="600"/>
              </a:spcBef>
              <a:spcAft>
                <a:spcPts val="600"/>
              </a:spcAft>
              <a:buNone/>
            </a:pPr>
            <a:r>
              <a:rPr lang="en-AU" sz="1600" b="1" kern="1200" dirty="0">
                <a:latin typeface="Arial"/>
                <a:cs typeface="Arial"/>
              </a:rPr>
              <a:t>Entertaining at home this holiday &amp; festive season</a:t>
            </a:r>
          </a:p>
          <a:p>
            <a:pPr marL="0" indent="0">
              <a:spcBef>
                <a:spcPts val="600"/>
              </a:spcBef>
              <a:spcAft>
                <a:spcPts val="600"/>
              </a:spcAft>
              <a:buNone/>
            </a:pPr>
            <a:r>
              <a:rPr lang="en-AU" sz="1100" kern="1200" dirty="0">
                <a:latin typeface="Arial"/>
                <a:cs typeface="Arial"/>
              </a:rPr>
              <a:t>To stay ahead of the virus and continue to enjoy the quality of life we have in NSW, we need to continue to be COVID aware and safe as we plan gatherings and celebrate the festive season.</a:t>
            </a:r>
          </a:p>
          <a:p>
            <a:pPr marL="0" indent="0">
              <a:spcBef>
                <a:spcPts val="600"/>
              </a:spcBef>
              <a:spcAft>
                <a:spcPts val="600"/>
              </a:spcAft>
              <a:buNone/>
            </a:pPr>
            <a:r>
              <a:rPr lang="en-AU" sz="1100" kern="1200" dirty="0">
                <a:latin typeface="Arial"/>
                <a:cs typeface="Arial"/>
              </a:rPr>
              <a:t>If you’re planning a gathering at home, limit the number of guests. For the latest information and guidance on numbers at gatherings, check out nsw.gov.au.</a:t>
            </a:r>
          </a:p>
          <a:p>
            <a:pPr marL="0" indent="0">
              <a:spcBef>
                <a:spcPts val="600"/>
              </a:spcBef>
              <a:spcAft>
                <a:spcPts val="600"/>
              </a:spcAft>
              <a:buNone/>
            </a:pPr>
            <a:r>
              <a:rPr lang="en-AU" sz="1100" kern="1200" dirty="0">
                <a:latin typeface="Arial"/>
                <a:cs typeface="Arial"/>
              </a:rPr>
              <a:t>Try to gather outdoors. If the weather </a:t>
            </a:r>
            <a:r>
              <a:rPr lang="en-AU" sz="1100" dirty="0">
                <a:cs typeface="Arial"/>
              </a:rPr>
              <a:t>moves you inside</a:t>
            </a:r>
            <a:r>
              <a:rPr lang="en-AU" sz="1100" kern="1200" dirty="0">
                <a:latin typeface="Arial"/>
                <a:cs typeface="Arial"/>
              </a:rPr>
              <a:t>, take extra COVID Safe precautions; wash your hands regularly, maintain your distance, choose large, well-ventilated spaces and try and keep doors and windows open. </a:t>
            </a:r>
            <a:r>
              <a:rPr lang="en-AU" sz="1100" dirty="0">
                <a:latin typeface="Arial"/>
                <a:cs typeface="Arial"/>
              </a:rPr>
              <a:t>A</a:t>
            </a:r>
            <a:r>
              <a:rPr lang="en-AU" sz="1100" dirty="0">
                <a:cs typeface="Arial"/>
              </a:rPr>
              <a:t>void touching your face and minimise close physical contact with people you don’t live with. A wave is safer. </a:t>
            </a:r>
            <a:r>
              <a:rPr lang="en-AU" sz="1100" kern="1200" dirty="0">
                <a:latin typeface="Arial"/>
                <a:cs typeface="Arial"/>
              </a:rPr>
              <a:t>It might be hard to say ‘no' to a hug, especially at this time of year, but it's </a:t>
            </a:r>
            <a:r>
              <a:rPr lang="en-AU" sz="1100" dirty="0">
                <a:cs typeface="Arial"/>
              </a:rPr>
              <a:t>how we can keep our loved ones safe this festive season</a:t>
            </a:r>
            <a:r>
              <a:rPr lang="en-AU" sz="1100" kern="1200" dirty="0">
                <a:latin typeface="Arial"/>
                <a:cs typeface="Arial"/>
              </a:rPr>
              <a:t>.</a:t>
            </a:r>
          </a:p>
          <a:p>
            <a:pPr marL="0" indent="0">
              <a:spcBef>
                <a:spcPts val="600"/>
              </a:spcBef>
              <a:spcAft>
                <a:spcPts val="600"/>
              </a:spcAft>
              <a:buNone/>
            </a:pPr>
            <a:r>
              <a:rPr lang="en-AU" sz="1100" dirty="0">
                <a:cs typeface="Arial"/>
              </a:rPr>
              <a:t>Keep a list of your visitors and guests including their contact details so you can help NSW Health contact tracers get in touch quickly and easily if needed.</a:t>
            </a:r>
          </a:p>
          <a:p>
            <a:pPr marL="0" indent="0">
              <a:spcBef>
                <a:spcPts val="600"/>
              </a:spcBef>
              <a:spcAft>
                <a:spcPts val="600"/>
              </a:spcAft>
              <a:buNone/>
            </a:pPr>
            <a:r>
              <a:rPr lang="en-AU" sz="1100" dirty="0">
                <a:cs typeface="Arial"/>
              </a:rPr>
              <a:t>Avoid sharing food or utensils with people you don't live with.</a:t>
            </a:r>
            <a:r>
              <a:rPr lang="en-AU" sz="1800" dirty="0"/>
              <a:t> </a:t>
            </a:r>
            <a:r>
              <a:rPr lang="en-AU" sz="1100" dirty="0"/>
              <a:t>Rather than having common platters, give each person an individual portion. Make sure you practice good hand hygiene and wash or sanitise your hands regularly.</a:t>
            </a:r>
          </a:p>
          <a:p>
            <a:pPr marL="0" indent="0">
              <a:spcBef>
                <a:spcPts val="600"/>
              </a:spcBef>
              <a:spcAft>
                <a:spcPts val="600"/>
              </a:spcAft>
              <a:buNone/>
            </a:pPr>
            <a:r>
              <a:rPr lang="en-AU" sz="1100" kern="1200" dirty="0">
                <a:latin typeface="Arial"/>
                <a:cs typeface="Arial"/>
              </a:rPr>
              <a:t>If you’re unwell, or anyone in your household is unwell don’t entertain or head out. Instead, get tested immediately, even if symptoms are mild and stay home until a negative COVID-19 test result is received, and you’re feeling well again. There is no limit to the number of tests you can have and most people in NSW receive their test results within 24 hours.  </a:t>
            </a:r>
            <a:endParaRPr lang="en-AU" sz="1100" kern="1200" dirty="0">
              <a:latin typeface="Arial" panose="020B0604020202020204" pitchFamily="34" charset="0"/>
              <a:cs typeface="Arial" panose="020B0604020202020204" pitchFamily="34" charset="0"/>
            </a:endParaRPr>
          </a:p>
          <a:p>
            <a:pPr marL="0" indent="0">
              <a:spcBef>
                <a:spcPts val="600"/>
              </a:spcBef>
              <a:spcAft>
                <a:spcPts val="600"/>
              </a:spcAft>
              <a:buNone/>
            </a:pPr>
            <a:r>
              <a:rPr lang="en-AU" sz="1100" kern="1200" dirty="0">
                <a:latin typeface="Arial"/>
                <a:cs typeface="Arial"/>
              </a:rPr>
              <a:t>COVID-19 is still here. We all need to play our part and be COVID Safe this holiday season so we can continue doing the things we love in 2021.</a:t>
            </a:r>
            <a:endParaRPr lang="en-AU" sz="1600" dirty="0"/>
          </a:p>
        </p:txBody>
      </p:sp>
      <p:pic>
        <p:nvPicPr>
          <p:cNvPr id="7" name="Picture 11">
            <a:extLst>
              <a:ext uri="{FF2B5EF4-FFF2-40B4-BE49-F238E27FC236}">
                <a16:creationId xmlns:a16="http://schemas.microsoft.com/office/drawing/2014/main" id="{E83AB931-0672-4D37-AC73-E5AD608A28F9}"/>
              </a:ext>
            </a:extLst>
          </p:cNvPr>
          <p:cNvPicPr>
            <a:picLocks noChangeAspect="1"/>
          </p:cNvPicPr>
          <p:nvPr/>
        </p:nvPicPr>
        <p:blipFill>
          <a:blip r:embed="rId3"/>
          <a:stretch>
            <a:fillRect/>
          </a:stretch>
        </p:blipFill>
        <p:spPr>
          <a:xfrm>
            <a:off x="7595112" y="1604102"/>
            <a:ext cx="4124961" cy="4149612"/>
          </a:xfrm>
          <a:prstGeom prst="rect">
            <a:avLst/>
          </a:prstGeom>
        </p:spPr>
      </p:pic>
    </p:spTree>
    <p:extLst>
      <p:ext uri="{BB962C8B-B14F-4D97-AF65-F5344CB8AC3E}">
        <p14:creationId xmlns:p14="http://schemas.microsoft.com/office/powerpoint/2010/main" val="407591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3F2DF6-BC49-4071-9B49-9D7640B2650A}"/>
              </a:ext>
            </a:extLst>
          </p:cNvPr>
          <p:cNvSpPr>
            <a:spLocks noGrp="1"/>
          </p:cNvSpPr>
          <p:nvPr>
            <p:ph type="sldNum" sz="quarter" idx="12"/>
          </p:nvPr>
        </p:nvSpPr>
        <p:spPr/>
        <p:txBody>
          <a:bodyPr/>
          <a:lstStyle/>
          <a:p>
            <a:pPr>
              <a:defRPr/>
            </a:pPr>
            <a:fld id="{A4F0BC93-622D-4964-921F-55B8C667A1AC}" type="slidenum">
              <a:rPr lang="en-AU" smtClean="0"/>
              <a:pPr>
                <a:defRPr/>
              </a:pPr>
              <a:t>13</a:t>
            </a:fld>
            <a:endParaRPr lang="en-AU"/>
          </a:p>
        </p:txBody>
      </p:sp>
      <p:sp>
        <p:nvSpPr>
          <p:cNvPr id="11" name="Title 1">
            <a:extLst>
              <a:ext uri="{FF2B5EF4-FFF2-40B4-BE49-F238E27FC236}">
                <a16:creationId xmlns:a16="http://schemas.microsoft.com/office/drawing/2014/main" id="{E5273874-55A0-460C-A25C-8C39C51262F5}"/>
              </a:ext>
            </a:extLst>
          </p:cNvPr>
          <p:cNvSpPr txBox="1">
            <a:spLocks/>
          </p:cNvSpPr>
          <p:nvPr/>
        </p:nvSpPr>
        <p:spPr bwMode="auto">
          <a:xfrm>
            <a:off x="608161" y="59857"/>
            <a:ext cx="11418277"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rgbClr val="002664"/>
                </a:solidFill>
                <a:latin typeface="Arial" charset="0"/>
              </a:defRPr>
            </a:lvl2pPr>
            <a:lvl3pPr algn="l" rtl="0" eaLnBrk="0" fontAlgn="base" hangingPunct="0">
              <a:spcBef>
                <a:spcPct val="0"/>
              </a:spcBef>
              <a:spcAft>
                <a:spcPct val="0"/>
              </a:spcAft>
              <a:defRPr sz="2800">
                <a:solidFill>
                  <a:srgbClr val="002664"/>
                </a:solidFill>
                <a:latin typeface="Arial" charset="0"/>
              </a:defRPr>
            </a:lvl3pPr>
            <a:lvl4pPr algn="l" rtl="0" eaLnBrk="0" fontAlgn="base" hangingPunct="0">
              <a:spcBef>
                <a:spcPct val="0"/>
              </a:spcBef>
              <a:spcAft>
                <a:spcPct val="0"/>
              </a:spcAft>
              <a:defRPr sz="2800">
                <a:solidFill>
                  <a:srgbClr val="002664"/>
                </a:solidFill>
                <a:latin typeface="Arial" charset="0"/>
              </a:defRPr>
            </a:lvl4pPr>
            <a:lvl5pPr algn="l" rtl="0" eaLnBrk="0" fontAlgn="base" hangingPunct="0">
              <a:spcBef>
                <a:spcPct val="0"/>
              </a:spcBef>
              <a:spcAft>
                <a:spcPct val="0"/>
              </a:spcAft>
              <a:defRPr sz="2800">
                <a:solidFill>
                  <a:srgbClr val="002664"/>
                </a:solidFill>
                <a:latin typeface="Arial" charset="0"/>
              </a:defRPr>
            </a:lvl5pPr>
            <a:lvl6pPr marL="457200" algn="l" rtl="0" fontAlgn="base">
              <a:spcBef>
                <a:spcPct val="0"/>
              </a:spcBef>
              <a:spcAft>
                <a:spcPct val="0"/>
              </a:spcAft>
              <a:defRPr sz="2800">
                <a:solidFill>
                  <a:srgbClr val="002664"/>
                </a:solidFill>
                <a:latin typeface="Arial" charset="0"/>
              </a:defRPr>
            </a:lvl6pPr>
            <a:lvl7pPr marL="914400" algn="l" rtl="0" fontAlgn="base">
              <a:spcBef>
                <a:spcPct val="0"/>
              </a:spcBef>
              <a:spcAft>
                <a:spcPct val="0"/>
              </a:spcAft>
              <a:defRPr sz="2800">
                <a:solidFill>
                  <a:srgbClr val="002664"/>
                </a:solidFill>
                <a:latin typeface="Arial" charset="0"/>
              </a:defRPr>
            </a:lvl7pPr>
            <a:lvl8pPr marL="1371600" algn="l" rtl="0" fontAlgn="base">
              <a:spcBef>
                <a:spcPct val="0"/>
              </a:spcBef>
              <a:spcAft>
                <a:spcPct val="0"/>
              </a:spcAft>
              <a:defRPr sz="2800">
                <a:solidFill>
                  <a:srgbClr val="002664"/>
                </a:solidFill>
                <a:latin typeface="Arial" charset="0"/>
              </a:defRPr>
            </a:lvl8pPr>
            <a:lvl9pPr marL="1828800" algn="l" rtl="0" fontAlgn="base">
              <a:spcBef>
                <a:spcPct val="0"/>
              </a:spcBef>
              <a:spcAft>
                <a:spcPct val="0"/>
              </a:spcAft>
              <a:defRPr sz="2800">
                <a:solidFill>
                  <a:srgbClr val="002664"/>
                </a:solidFill>
                <a:latin typeface="Arial" charset="0"/>
              </a:defRPr>
            </a:lvl9pPr>
          </a:lstStyle>
          <a:p>
            <a:r>
              <a:rPr lang="en-AU"/>
              <a:t>Events inside the home: </a:t>
            </a:r>
            <a:r>
              <a:rPr lang="en-AU" kern="0"/>
              <a:t>social posts - general</a:t>
            </a:r>
          </a:p>
        </p:txBody>
      </p:sp>
      <p:sp>
        <p:nvSpPr>
          <p:cNvPr id="2" name="TextBox 1">
            <a:extLst>
              <a:ext uri="{FF2B5EF4-FFF2-40B4-BE49-F238E27FC236}">
                <a16:creationId xmlns:a16="http://schemas.microsoft.com/office/drawing/2014/main" id="{87283645-FF12-44FB-92CE-38D18D12F5E6}"/>
              </a:ext>
            </a:extLst>
          </p:cNvPr>
          <p:cNvSpPr txBox="1"/>
          <p:nvPr/>
        </p:nvSpPr>
        <p:spPr>
          <a:xfrm>
            <a:off x="583063" y="1329418"/>
            <a:ext cx="88119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400" b="1"/>
              <a:t>Tiles – </a:t>
            </a:r>
            <a:r>
              <a:rPr lang="en-NZ" sz="1400" b="1">
                <a:cs typeface="Arial"/>
              </a:rPr>
              <a:t>To download the tiles, right click on the image and choose ‘Save Media As’</a:t>
            </a:r>
          </a:p>
        </p:txBody>
      </p:sp>
      <p:sp>
        <p:nvSpPr>
          <p:cNvPr id="5" name="TextBox 4">
            <a:extLst>
              <a:ext uri="{FF2B5EF4-FFF2-40B4-BE49-F238E27FC236}">
                <a16:creationId xmlns:a16="http://schemas.microsoft.com/office/drawing/2014/main" id="{B0F1665E-0BA8-41C9-BCCB-C09B6AC58E21}"/>
              </a:ext>
            </a:extLst>
          </p:cNvPr>
          <p:cNvSpPr txBox="1"/>
          <p:nvPr/>
        </p:nvSpPr>
        <p:spPr>
          <a:xfrm>
            <a:off x="608161" y="5068373"/>
            <a:ext cx="282776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cs typeface="Arial"/>
              </a:rPr>
              <a:t>Post:</a:t>
            </a:r>
            <a:r>
              <a:rPr lang="en-GB" sz="1400" dirty="0">
                <a:cs typeface="Arial"/>
              </a:rPr>
              <a:t> To stay ahead of the virus this Summer, we must continue to be COVID aware and safe. For the latest information and guidance about gatherings, visit nsw.gov.au</a:t>
            </a:r>
            <a:endParaRPr lang="en-GB" dirty="0">
              <a:cs typeface="Arial"/>
            </a:endParaRPr>
          </a:p>
        </p:txBody>
      </p:sp>
      <p:sp>
        <p:nvSpPr>
          <p:cNvPr id="12" name="TextBox 11">
            <a:extLst>
              <a:ext uri="{FF2B5EF4-FFF2-40B4-BE49-F238E27FC236}">
                <a16:creationId xmlns:a16="http://schemas.microsoft.com/office/drawing/2014/main" id="{2D705264-4823-4825-926C-9801A7906C6F}"/>
              </a:ext>
            </a:extLst>
          </p:cNvPr>
          <p:cNvSpPr txBox="1"/>
          <p:nvPr/>
        </p:nvSpPr>
        <p:spPr>
          <a:xfrm>
            <a:off x="4632040" y="5068373"/>
            <a:ext cx="3015673"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cs typeface="Arial"/>
              </a:rPr>
              <a:t>Post: </a:t>
            </a:r>
            <a:r>
              <a:rPr lang="en-GB" sz="1400" dirty="0">
                <a:cs typeface="Arial"/>
              </a:rPr>
              <a:t>If you or anyone in your household is unwell, don't entertain or go out. Get tested immediately</a:t>
            </a:r>
            <a:r>
              <a:rPr lang="en-GB" sz="1400" dirty="0">
                <a:solidFill>
                  <a:srgbClr val="00B050"/>
                </a:solidFill>
                <a:cs typeface="Arial"/>
              </a:rPr>
              <a:t> </a:t>
            </a:r>
            <a:r>
              <a:rPr lang="en-GB" sz="1400" dirty="0">
                <a:cs typeface="Arial"/>
              </a:rPr>
              <a:t>and stay home until you receive your test results. To find your nearest testing clinic, visit nsw.gov.au</a:t>
            </a:r>
          </a:p>
        </p:txBody>
      </p:sp>
      <p:sp>
        <p:nvSpPr>
          <p:cNvPr id="14" name="TextBox 13">
            <a:extLst>
              <a:ext uri="{FF2B5EF4-FFF2-40B4-BE49-F238E27FC236}">
                <a16:creationId xmlns:a16="http://schemas.microsoft.com/office/drawing/2014/main" id="{D6CC87E0-5119-4E2F-93CD-6F57F86C800F}"/>
              </a:ext>
            </a:extLst>
          </p:cNvPr>
          <p:cNvSpPr txBox="1"/>
          <p:nvPr/>
        </p:nvSpPr>
        <p:spPr>
          <a:xfrm>
            <a:off x="8425545" y="5031773"/>
            <a:ext cx="317182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cs typeface="Arial"/>
              </a:rPr>
              <a:t>Post:</a:t>
            </a:r>
            <a:r>
              <a:rPr lang="en-GB" sz="1400" dirty="0">
                <a:cs typeface="Arial"/>
              </a:rPr>
              <a:t> Planning a gathering at home this holiday season? Make the most of the warmer weather and host it outside. Moving your party to the backyard is one of the ways that you can be COVID Safe.</a:t>
            </a:r>
          </a:p>
        </p:txBody>
      </p:sp>
      <p:pic>
        <p:nvPicPr>
          <p:cNvPr id="3" name="Picture 5" descr="Graphical user interface, text, application&#10;&#10;Description automatically generated">
            <a:extLst>
              <a:ext uri="{FF2B5EF4-FFF2-40B4-BE49-F238E27FC236}">
                <a16:creationId xmlns:a16="http://schemas.microsoft.com/office/drawing/2014/main" id="{E596556F-F437-4DD5-8198-735A39DA8AE6}"/>
              </a:ext>
            </a:extLst>
          </p:cNvPr>
          <p:cNvPicPr>
            <a:picLocks noChangeAspect="1"/>
          </p:cNvPicPr>
          <p:nvPr/>
        </p:nvPicPr>
        <p:blipFill>
          <a:blip r:embed="rId2"/>
          <a:stretch>
            <a:fillRect/>
          </a:stretch>
        </p:blipFill>
        <p:spPr>
          <a:xfrm>
            <a:off x="608161" y="2042660"/>
            <a:ext cx="2743200" cy="2743200"/>
          </a:xfrm>
          <a:prstGeom prst="rect">
            <a:avLst/>
          </a:prstGeom>
        </p:spPr>
      </p:pic>
      <p:pic>
        <p:nvPicPr>
          <p:cNvPr id="6" name="Picture 6" descr="Text&#10;&#10;Description automatically generated">
            <a:extLst>
              <a:ext uri="{FF2B5EF4-FFF2-40B4-BE49-F238E27FC236}">
                <a16:creationId xmlns:a16="http://schemas.microsoft.com/office/drawing/2014/main" id="{4CC5AECF-DA3B-4BA9-B1DF-FFF2555BEC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2040" y="2042660"/>
            <a:ext cx="2743200" cy="2743200"/>
          </a:xfrm>
          <a:prstGeom prst="rect">
            <a:avLst/>
          </a:prstGeom>
        </p:spPr>
      </p:pic>
      <p:pic>
        <p:nvPicPr>
          <p:cNvPr id="7" name="Picture 12" descr="Text, map&#10;&#10;Description automatically generated">
            <a:extLst>
              <a:ext uri="{FF2B5EF4-FFF2-40B4-BE49-F238E27FC236}">
                <a16:creationId xmlns:a16="http://schemas.microsoft.com/office/drawing/2014/main" id="{646C8691-902A-4FDE-99DB-B7EF289035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69313" y="2042660"/>
            <a:ext cx="2743200" cy="2743200"/>
          </a:xfrm>
          <a:prstGeom prst="rect">
            <a:avLst/>
          </a:prstGeom>
        </p:spPr>
      </p:pic>
    </p:spTree>
    <p:extLst>
      <p:ext uri="{BB962C8B-B14F-4D97-AF65-F5344CB8AC3E}">
        <p14:creationId xmlns:p14="http://schemas.microsoft.com/office/powerpoint/2010/main" val="2249754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3F2DF6-BC49-4071-9B49-9D7640B2650A}"/>
              </a:ext>
            </a:extLst>
          </p:cNvPr>
          <p:cNvSpPr>
            <a:spLocks noGrp="1"/>
          </p:cNvSpPr>
          <p:nvPr>
            <p:ph type="sldNum" sz="quarter" idx="12"/>
          </p:nvPr>
        </p:nvSpPr>
        <p:spPr/>
        <p:txBody>
          <a:bodyPr/>
          <a:lstStyle/>
          <a:p>
            <a:pPr>
              <a:defRPr/>
            </a:pPr>
            <a:fld id="{A4F0BC93-622D-4964-921F-55B8C667A1AC}" type="slidenum">
              <a:rPr lang="en-AU" smtClean="0"/>
              <a:pPr>
                <a:defRPr/>
              </a:pPr>
              <a:t>14</a:t>
            </a:fld>
            <a:endParaRPr lang="en-AU"/>
          </a:p>
        </p:txBody>
      </p:sp>
      <p:sp>
        <p:nvSpPr>
          <p:cNvPr id="6" name="TextBox 5">
            <a:extLst>
              <a:ext uri="{FF2B5EF4-FFF2-40B4-BE49-F238E27FC236}">
                <a16:creationId xmlns:a16="http://schemas.microsoft.com/office/drawing/2014/main" id="{13659E51-713B-447B-ADC8-5E824D5A91E3}"/>
              </a:ext>
            </a:extLst>
          </p:cNvPr>
          <p:cNvSpPr txBox="1"/>
          <p:nvPr/>
        </p:nvSpPr>
        <p:spPr>
          <a:xfrm>
            <a:off x="8469313" y="4984180"/>
            <a:ext cx="300286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t>Post:</a:t>
            </a:r>
            <a:r>
              <a:rPr lang="en-GB" sz="1400"/>
              <a:t> Saying ‘no’ to hugs from loved ones is hard - but it's a small thing that you can do to keep everyone safe this festive season. </a:t>
            </a:r>
            <a:endParaRPr lang="en-GB" sz="1400">
              <a:cs typeface="Arial"/>
            </a:endParaRPr>
          </a:p>
        </p:txBody>
      </p:sp>
      <p:sp>
        <p:nvSpPr>
          <p:cNvPr id="11" name="Title 1">
            <a:extLst>
              <a:ext uri="{FF2B5EF4-FFF2-40B4-BE49-F238E27FC236}">
                <a16:creationId xmlns:a16="http://schemas.microsoft.com/office/drawing/2014/main" id="{E5273874-55A0-460C-A25C-8C39C51262F5}"/>
              </a:ext>
            </a:extLst>
          </p:cNvPr>
          <p:cNvSpPr txBox="1">
            <a:spLocks/>
          </p:cNvSpPr>
          <p:nvPr/>
        </p:nvSpPr>
        <p:spPr bwMode="auto">
          <a:xfrm>
            <a:off x="608161" y="59857"/>
            <a:ext cx="11418277"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rgbClr val="002664"/>
                </a:solidFill>
                <a:latin typeface="Arial" charset="0"/>
              </a:defRPr>
            </a:lvl2pPr>
            <a:lvl3pPr algn="l" rtl="0" eaLnBrk="0" fontAlgn="base" hangingPunct="0">
              <a:spcBef>
                <a:spcPct val="0"/>
              </a:spcBef>
              <a:spcAft>
                <a:spcPct val="0"/>
              </a:spcAft>
              <a:defRPr sz="2800">
                <a:solidFill>
                  <a:srgbClr val="002664"/>
                </a:solidFill>
                <a:latin typeface="Arial" charset="0"/>
              </a:defRPr>
            </a:lvl3pPr>
            <a:lvl4pPr algn="l" rtl="0" eaLnBrk="0" fontAlgn="base" hangingPunct="0">
              <a:spcBef>
                <a:spcPct val="0"/>
              </a:spcBef>
              <a:spcAft>
                <a:spcPct val="0"/>
              </a:spcAft>
              <a:defRPr sz="2800">
                <a:solidFill>
                  <a:srgbClr val="002664"/>
                </a:solidFill>
                <a:latin typeface="Arial" charset="0"/>
              </a:defRPr>
            </a:lvl4pPr>
            <a:lvl5pPr algn="l" rtl="0" eaLnBrk="0" fontAlgn="base" hangingPunct="0">
              <a:spcBef>
                <a:spcPct val="0"/>
              </a:spcBef>
              <a:spcAft>
                <a:spcPct val="0"/>
              </a:spcAft>
              <a:defRPr sz="2800">
                <a:solidFill>
                  <a:srgbClr val="002664"/>
                </a:solidFill>
                <a:latin typeface="Arial" charset="0"/>
              </a:defRPr>
            </a:lvl5pPr>
            <a:lvl6pPr marL="457200" algn="l" rtl="0" fontAlgn="base">
              <a:spcBef>
                <a:spcPct val="0"/>
              </a:spcBef>
              <a:spcAft>
                <a:spcPct val="0"/>
              </a:spcAft>
              <a:defRPr sz="2800">
                <a:solidFill>
                  <a:srgbClr val="002664"/>
                </a:solidFill>
                <a:latin typeface="Arial" charset="0"/>
              </a:defRPr>
            </a:lvl6pPr>
            <a:lvl7pPr marL="914400" algn="l" rtl="0" fontAlgn="base">
              <a:spcBef>
                <a:spcPct val="0"/>
              </a:spcBef>
              <a:spcAft>
                <a:spcPct val="0"/>
              </a:spcAft>
              <a:defRPr sz="2800">
                <a:solidFill>
                  <a:srgbClr val="002664"/>
                </a:solidFill>
                <a:latin typeface="Arial" charset="0"/>
              </a:defRPr>
            </a:lvl7pPr>
            <a:lvl8pPr marL="1371600" algn="l" rtl="0" fontAlgn="base">
              <a:spcBef>
                <a:spcPct val="0"/>
              </a:spcBef>
              <a:spcAft>
                <a:spcPct val="0"/>
              </a:spcAft>
              <a:defRPr sz="2800">
                <a:solidFill>
                  <a:srgbClr val="002664"/>
                </a:solidFill>
                <a:latin typeface="Arial" charset="0"/>
              </a:defRPr>
            </a:lvl8pPr>
            <a:lvl9pPr marL="1828800" algn="l" rtl="0" fontAlgn="base">
              <a:spcBef>
                <a:spcPct val="0"/>
              </a:spcBef>
              <a:spcAft>
                <a:spcPct val="0"/>
              </a:spcAft>
              <a:defRPr sz="2800">
                <a:solidFill>
                  <a:srgbClr val="002664"/>
                </a:solidFill>
                <a:latin typeface="Arial" charset="0"/>
              </a:defRPr>
            </a:lvl9pPr>
          </a:lstStyle>
          <a:p>
            <a:r>
              <a:rPr lang="en-AU"/>
              <a:t>Events inside the home: </a:t>
            </a:r>
            <a:r>
              <a:rPr lang="en-AU" kern="0"/>
              <a:t>social posts - Christmas</a:t>
            </a:r>
          </a:p>
        </p:txBody>
      </p:sp>
      <p:sp>
        <p:nvSpPr>
          <p:cNvPr id="2" name="TextBox 1">
            <a:extLst>
              <a:ext uri="{FF2B5EF4-FFF2-40B4-BE49-F238E27FC236}">
                <a16:creationId xmlns:a16="http://schemas.microsoft.com/office/drawing/2014/main" id="{5B7A684F-690B-4BA9-BD20-846476F24B23}"/>
              </a:ext>
            </a:extLst>
          </p:cNvPr>
          <p:cNvSpPr txBox="1"/>
          <p:nvPr/>
        </p:nvSpPr>
        <p:spPr>
          <a:xfrm>
            <a:off x="608161" y="1329418"/>
            <a:ext cx="88119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400" b="1"/>
              <a:t>Tiles – </a:t>
            </a:r>
            <a:r>
              <a:rPr lang="en-NZ" sz="1400" b="1">
                <a:cs typeface="Arial"/>
              </a:rPr>
              <a:t>To download the tiles, right click on the image and choose ‘Save Media As’</a:t>
            </a:r>
          </a:p>
        </p:txBody>
      </p:sp>
      <p:sp>
        <p:nvSpPr>
          <p:cNvPr id="5" name="TextBox 4">
            <a:extLst>
              <a:ext uri="{FF2B5EF4-FFF2-40B4-BE49-F238E27FC236}">
                <a16:creationId xmlns:a16="http://schemas.microsoft.com/office/drawing/2014/main" id="{481FADAC-5138-4D9A-9057-92DE30C7796D}"/>
              </a:ext>
            </a:extLst>
          </p:cNvPr>
          <p:cNvSpPr txBox="1"/>
          <p:nvPr/>
        </p:nvSpPr>
        <p:spPr>
          <a:xfrm>
            <a:off x="608161" y="5028366"/>
            <a:ext cx="317182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cs typeface="Arial"/>
              </a:rPr>
              <a:t>Post:</a:t>
            </a:r>
            <a:r>
              <a:rPr lang="en-GB" sz="1400">
                <a:cs typeface="Arial"/>
              </a:rPr>
              <a:t> </a:t>
            </a:r>
            <a:r>
              <a:rPr lang="en-GB" sz="1400">
                <a:ea typeface="+mn-lt"/>
                <a:cs typeface="+mn-lt"/>
              </a:rPr>
              <a:t>Remember to keep 1.5m (or roughly one reindeer) apart from others when attending events this Christmas. And if you can't keep your distance, wear a mask.</a:t>
            </a:r>
            <a:endParaRPr lang="en-GB">
              <a:cs typeface="Arial"/>
            </a:endParaRPr>
          </a:p>
        </p:txBody>
      </p:sp>
      <p:pic>
        <p:nvPicPr>
          <p:cNvPr id="10" name="Picture 11">
            <a:extLst>
              <a:ext uri="{FF2B5EF4-FFF2-40B4-BE49-F238E27FC236}">
                <a16:creationId xmlns:a16="http://schemas.microsoft.com/office/drawing/2014/main" id="{D6B623D7-E40A-4811-9049-4BDA313051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0713" y="2042660"/>
            <a:ext cx="2743200" cy="2743200"/>
          </a:xfrm>
          <a:prstGeom prst="rect">
            <a:avLst/>
          </a:prstGeom>
        </p:spPr>
      </p:pic>
      <p:pic>
        <p:nvPicPr>
          <p:cNvPr id="8" name="Picture 8" descr="A picture containing diagram&#10;&#10;Description automatically generated">
            <a:extLst>
              <a:ext uri="{FF2B5EF4-FFF2-40B4-BE49-F238E27FC236}">
                <a16:creationId xmlns:a16="http://schemas.microsoft.com/office/drawing/2014/main" id="{953CE2A2-6BEE-4BBC-B184-1E00DCECD27C}"/>
              </a:ext>
            </a:extLst>
          </p:cNvPr>
          <p:cNvPicPr>
            <a:picLocks noChangeAspect="1"/>
          </p:cNvPicPr>
          <p:nvPr/>
        </p:nvPicPr>
        <p:blipFill rotWithShape="1">
          <a:blip r:embed="rId3"/>
          <a:srcRect l="-372" t="-448" b="448"/>
          <a:stretch/>
        </p:blipFill>
        <p:spPr>
          <a:xfrm>
            <a:off x="8469313" y="2047240"/>
            <a:ext cx="2733077" cy="2743202"/>
          </a:xfrm>
          <a:prstGeom prst="rect">
            <a:avLst/>
          </a:prstGeom>
        </p:spPr>
      </p:pic>
      <p:sp>
        <p:nvSpPr>
          <p:cNvPr id="12" name="Rectangle 11">
            <a:extLst>
              <a:ext uri="{FF2B5EF4-FFF2-40B4-BE49-F238E27FC236}">
                <a16:creationId xmlns:a16="http://schemas.microsoft.com/office/drawing/2014/main" id="{D953BFE3-1BA9-4343-96C3-62646C08C4A6}"/>
              </a:ext>
            </a:extLst>
          </p:cNvPr>
          <p:cNvSpPr/>
          <p:nvPr/>
        </p:nvSpPr>
        <p:spPr>
          <a:xfrm>
            <a:off x="4494613" y="5028366"/>
            <a:ext cx="3002865" cy="1384995"/>
          </a:xfrm>
          <a:prstGeom prst="rect">
            <a:avLst/>
          </a:prstGeom>
        </p:spPr>
        <p:txBody>
          <a:bodyPr wrap="square">
            <a:spAutoFit/>
          </a:bodyPr>
          <a:lstStyle/>
          <a:p>
            <a:r>
              <a:rPr lang="en-GB" sz="1400" b="1" dirty="0">
                <a:cs typeface="Arial"/>
              </a:rPr>
              <a:t>Post:</a:t>
            </a:r>
            <a:r>
              <a:rPr lang="en-GB" sz="1400" dirty="0">
                <a:cs typeface="Arial"/>
              </a:rPr>
              <a:t> Don't entertain if you or anyone in your household is unwell. Instead, get tested immediately even if symptoms are mild and self-isolate until you receive a negative COVID-19 test result. </a:t>
            </a:r>
            <a:endParaRPr lang="en-US" sz="1400" dirty="0"/>
          </a:p>
        </p:txBody>
      </p:sp>
      <p:pic>
        <p:nvPicPr>
          <p:cNvPr id="3" name="Picture 6" descr="A picture containing graphical user interface&#10;&#10;Description automatically generated">
            <a:extLst>
              <a:ext uri="{FF2B5EF4-FFF2-40B4-BE49-F238E27FC236}">
                <a16:creationId xmlns:a16="http://schemas.microsoft.com/office/drawing/2014/main" id="{E00EF4FD-4F92-4289-B01F-967D61FA1A11}"/>
              </a:ext>
            </a:extLst>
          </p:cNvPr>
          <p:cNvPicPr>
            <a:picLocks noChangeAspect="1"/>
          </p:cNvPicPr>
          <p:nvPr/>
        </p:nvPicPr>
        <p:blipFill>
          <a:blip r:embed="rId4"/>
          <a:stretch>
            <a:fillRect/>
          </a:stretch>
        </p:blipFill>
        <p:spPr>
          <a:xfrm>
            <a:off x="4547976" y="2047240"/>
            <a:ext cx="2743200" cy="2743200"/>
          </a:xfrm>
          <a:prstGeom prst="rect">
            <a:avLst/>
          </a:prstGeom>
        </p:spPr>
      </p:pic>
    </p:spTree>
    <p:extLst>
      <p:ext uri="{BB962C8B-B14F-4D97-AF65-F5344CB8AC3E}">
        <p14:creationId xmlns:p14="http://schemas.microsoft.com/office/powerpoint/2010/main" val="187444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3F2DF6-BC49-4071-9B49-9D7640B2650A}"/>
              </a:ext>
            </a:extLst>
          </p:cNvPr>
          <p:cNvSpPr>
            <a:spLocks noGrp="1"/>
          </p:cNvSpPr>
          <p:nvPr>
            <p:ph type="sldNum" sz="quarter" idx="12"/>
          </p:nvPr>
        </p:nvSpPr>
        <p:spPr/>
        <p:txBody>
          <a:bodyPr/>
          <a:lstStyle/>
          <a:p>
            <a:pPr>
              <a:defRPr/>
            </a:pPr>
            <a:fld id="{A4F0BC93-622D-4964-921F-55B8C667A1AC}" type="slidenum">
              <a:rPr lang="en-AU" smtClean="0"/>
              <a:pPr>
                <a:defRPr/>
              </a:pPr>
              <a:t>15</a:t>
            </a:fld>
            <a:endParaRPr lang="en-AU"/>
          </a:p>
        </p:txBody>
      </p:sp>
      <p:sp>
        <p:nvSpPr>
          <p:cNvPr id="6" name="TextBox 5">
            <a:extLst>
              <a:ext uri="{FF2B5EF4-FFF2-40B4-BE49-F238E27FC236}">
                <a16:creationId xmlns:a16="http://schemas.microsoft.com/office/drawing/2014/main" id="{13659E51-713B-447B-ADC8-5E824D5A91E3}"/>
              </a:ext>
            </a:extLst>
          </p:cNvPr>
          <p:cNvSpPr txBox="1"/>
          <p:nvPr/>
        </p:nvSpPr>
        <p:spPr>
          <a:xfrm>
            <a:off x="8312737" y="5049178"/>
            <a:ext cx="3426681"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t>Post: </a:t>
            </a:r>
            <a:r>
              <a:rPr lang="en-GB" sz="1400" dirty="0"/>
              <a:t>New Year's Eve celebrations will look a bit different this year. No matter </a:t>
            </a:r>
            <a:r>
              <a:rPr lang="en-AU" sz="1400" dirty="0">
                <a:ea typeface="+mn-lt"/>
                <a:cs typeface="+mn-lt"/>
              </a:rPr>
              <a:t>how you choose to celebrate it, make it a COVID Safe one. Wash your hands, keep 1.5m apart or wear a mask if you can’t. For more information visit nsw.gov.au</a:t>
            </a:r>
            <a:endParaRPr lang="en-GB" sz="1400" dirty="0">
              <a:ea typeface="+mn-lt"/>
              <a:cs typeface="+mn-lt"/>
            </a:endParaRPr>
          </a:p>
        </p:txBody>
      </p:sp>
      <p:sp>
        <p:nvSpPr>
          <p:cNvPr id="8" name="TextBox 7">
            <a:extLst>
              <a:ext uri="{FF2B5EF4-FFF2-40B4-BE49-F238E27FC236}">
                <a16:creationId xmlns:a16="http://schemas.microsoft.com/office/drawing/2014/main" id="{7EBF1114-2EF6-4117-B550-4146D5C2C8F8}"/>
              </a:ext>
            </a:extLst>
          </p:cNvPr>
          <p:cNvSpPr txBox="1"/>
          <p:nvPr/>
        </p:nvSpPr>
        <p:spPr>
          <a:xfrm>
            <a:off x="4557644" y="5090931"/>
            <a:ext cx="3284032"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t>Post:</a:t>
            </a:r>
            <a:r>
              <a:rPr lang="en-GB" sz="1400" b="1" dirty="0">
                <a:ea typeface="+mn-lt"/>
                <a:cs typeface="+mn-lt"/>
              </a:rPr>
              <a:t> </a:t>
            </a:r>
            <a:r>
              <a:rPr lang="en-GB" sz="1400" dirty="0">
                <a:ea typeface="+mn-lt"/>
                <a:cs typeface="+mn-lt"/>
              </a:rPr>
              <a:t>The midnight fireworks will be broadcast live on ABC TV so you can watch them from the comfort of your own home. For more information visit nsw.gov.au/</a:t>
            </a:r>
            <a:r>
              <a:rPr lang="en-GB" sz="1400" dirty="0" err="1">
                <a:ea typeface="+mn-lt"/>
                <a:cs typeface="+mn-lt"/>
              </a:rPr>
              <a:t>nye</a:t>
            </a:r>
            <a:endParaRPr lang="en-GB" sz="1400" dirty="0">
              <a:cs typeface="Arial"/>
            </a:endParaRPr>
          </a:p>
        </p:txBody>
      </p:sp>
      <p:sp>
        <p:nvSpPr>
          <p:cNvPr id="11" name="Title 1">
            <a:extLst>
              <a:ext uri="{FF2B5EF4-FFF2-40B4-BE49-F238E27FC236}">
                <a16:creationId xmlns:a16="http://schemas.microsoft.com/office/drawing/2014/main" id="{E5273874-55A0-460C-A25C-8C39C51262F5}"/>
              </a:ext>
            </a:extLst>
          </p:cNvPr>
          <p:cNvSpPr txBox="1">
            <a:spLocks/>
          </p:cNvSpPr>
          <p:nvPr/>
        </p:nvSpPr>
        <p:spPr bwMode="auto">
          <a:xfrm>
            <a:off x="608161" y="59857"/>
            <a:ext cx="11418277"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rgbClr val="002664"/>
                </a:solidFill>
                <a:latin typeface="Arial" charset="0"/>
              </a:defRPr>
            </a:lvl2pPr>
            <a:lvl3pPr algn="l" rtl="0" eaLnBrk="0" fontAlgn="base" hangingPunct="0">
              <a:spcBef>
                <a:spcPct val="0"/>
              </a:spcBef>
              <a:spcAft>
                <a:spcPct val="0"/>
              </a:spcAft>
              <a:defRPr sz="2800">
                <a:solidFill>
                  <a:srgbClr val="002664"/>
                </a:solidFill>
                <a:latin typeface="Arial" charset="0"/>
              </a:defRPr>
            </a:lvl3pPr>
            <a:lvl4pPr algn="l" rtl="0" eaLnBrk="0" fontAlgn="base" hangingPunct="0">
              <a:spcBef>
                <a:spcPct val="0"/>
              </a:spcBef>
              <a:spcAft>
                <a:spcPct val="0"/>
              </a:spcAft>
              <a:defRPr sz="2800">
                <a:solidFill>
                  <a:srgbClr val="002664"/>
                </a:solidFill>
                <a:latin typeface="Arial" charset="0"/>
              </a:defRPr>
            </a:lvl4pPr>
            <a:lvl5pPr algn="l" rtl="0" eaLnBrk="0" fontAlgn="base" hangingPunct="0">
              <a:spcBef>
                <a:spcPct val="0"/>
              </a:spcBef>
              <a:spcAft>
                <a:spcPct val="0"/>
              </a:spcAft>
              <a:defRPr sz="2800">
                <a:solidFill>
                  <a:srgbClr val="002664"/>
                </a:solidFill>
                <a:latin typeface="Arial" charset="0"/>
              </a:defRPr>
            </a:lvl5pPr>
            <a:lvl6pPr marL="457200" algn="l" rtl="0" fontAlgn="base">
              <a:spcBef>
                <a:spcPct val="0"/>
              </a:spcBef>
              <a:spcAft>
                <a:spcPct val="0"/>
              </a:spcAft>
              <a:defRPr sz="2800">
                <a:solidFill>
                  <a:srgbClr val="002664"/>
                </a:solidFill>
                <a:latin typeface="Arial" charset="0"/>
              </a:defRPr>
            </a:lvl6pPr>
            <a:lvl7pPr marL="914400" algn="l" rtl="0" fontAlgn="base">
              <a:spcBef>
                <a:spcPct val="0"/>
              </a:spcBef>
              <a:spcAft>
                <a:spcPct val="0"/>
              </a:spcAft>
              <a:defRPr sz="2800">
                <a:solidFill>
                  <a:srgbClr val="002664"/>
                </a:solidFill>
                <a:latin typeface="Arial" charset="0"/>
              </a:defRPr>
            </a:lvl7pPr>
            <a:lvl8pPr marL="1371600" algn="l" rtl="0" fontAlgn="base">
              <a:spcBef>
                <a:spcPct val="0"/>
              </a:spcBef>
              <a:spcAft>
                <a:spcPct val="0"/>
              </a:spcAft>
              <a:defRPr sz="2800">
                <a:solidFill>
                  <a:srgbClr val="002664"/>
                </a:solidFill>
                <a:latin typeface="Arial" charset="0"/>
              </a:defRPr>
            </a:lvl8pPr>
            <a:lvl9pPr marL="1828800" algn="l" rtl="0" fontAlgn="base">
              <a:spcBef>
                <a:spcPct val="0"/>
              </a:spcBef>
              <a:spcAft>
                <a:spcPct val="0"/>
              </a:spcAft>
              <a:defRPr sz="2800">
                <a:solidFill>
                  <a:srgbClr val="002664"/>
                </a:solidFill>
                <a:latin typeface="Arial" charset="0"/>
              </a:defRPr>
            </a:lvl9pPr>
          </a:lstStyle>
          <a:p>
            <a:r>
              <a:rPr lang="en-AU"/>
              <a:t>Events inside the home: </a:t>
            </a:r>
            <a:r>
              <a:rPr lang="en-AU" kern="0"/>
              <a:t>social posts - NYE</a:t>
            </a:r>
          </a:p>
        </p:txBody>
      </p:sp>
      <p:sp>
        <p:nvSpPr>
          <p:cNvPr id="2" name="TextBox 1">
            <a:extLst>
              <a:ext uri="{FF2B5EF4-FFF2-40B4-BE49-F238E27FC236}">
                <a16:creationId xmlns:a16="http://schemas.microsoft.com/office/drawing/2014/main" id="{FE7E235B-3219-46BE-9F35-B6B36A932A4C}"/>
              </a:ext>
            </a:extLst>
          </p:cNvPr>
          <p:cNvSpPr txBox="1"/>
          <p:nvPr/>
        </p:nvSpPr>
        <p:spPr>
          <a:xfrm>
            <a:off x="608239" y="1329418"/>
            <a:ext cx="88119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400" b="1"/>
              <a:t>Tiles – </a:t>
            </a:r>
            <a:r>
              <a:rPr lang="en-NZ" sz="1400" b="1">
                <a:cs typeface="Arial"/>
              </a:rPr>
              <a:t>To download the tiles, right click on the image and choose ‘Save Media As’</a:t>
            </a:r>
          </a:p>
        </p:txBody>
      </p:sp>
      <p:sp>
        <p:nvSpPr>
          <p:cNvPr id="3" name="TextBox 2">
            <a:extLst>
              <a:ext uri="{FF2B5EF4-FFF2-40B4-BE49-F238E27FC236}">
                <a16:creationId xmlns:a16="http://schemas.microsoft.com/office/drawing/2014/main" id="{18186E1C-C5AA-4D9A-B874-2E7DDA9EE25F}"/>
              </a:ext>
            </a:extLst>
          </p:cNvPr>
          <p:cNvSpPr txBox="1"/>
          <p:nvPr/>
        </p:nvSpPr>
        <p:spPr>
          <a:xfrm>
            <a:off x="608161" y="5090931"/>
            <a:ext cx="317182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cs typeface="Arial"/>
              </a:rPr>
              <a:t>Post:</a:t>
            </a:r>
            <a:r>
              <a:rPr lang="en-GB" sz="1400" dirty="0">
                <a:cs typeface="Arial"/>
              </a:rPr>
              <a:t> Baby it's (not) cold outside. If you’re having friends</a:t>
            </a:r>
            <a:r>
              <a:rPr lang="en-GB" sz="1400" dirty="0">
                <a:ea typeface="+mn-lt"/>
                <a:cs typeface="+mn-lt"/>
              </a:rPr>
              <a:t> and family over to bring in the new year, why not take advantage of the weather and move the party outside? It’s one of the ways to be COVID Safe.</a:t>
            </a:r>
            <a:endParaRPr lang="en-GB" sz="1400" dirty="0">
              <a:cs typeface="Arial"/>
            </a:endParaRPr>
          </a:p>
        </p:txBody>
      </p:sp>
      <p:pic>
        <p:nvPicPr>
          <p:cNvPr id="9" name="Picture 9" descr="A picture containing diagram&#10;&#10;Description automatically generated">
            <a:extLst>
              <a:ext uri="{FF2B5EF4-FFF2-40B4-BE49-F238E27FC236}">
                <a16:creationId xmlns:a16="http://schemas.microsoft.com/office/drawing/2014/main" id="{2224EDBC-76F7-489D-942A-C19328CD4E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36347" y="2055384"/>
            <a:ext cx="2743200" cy="2759594"/>
          </a:xfrm>
          <a:prstGeom prst="rect">
            <a:avLst/>
          </a:prstGeom>
        </p:spPr>
      </p:pic>
      <p:pic>
        <p:nvPicPr>
          <p:cNvPr id="10" name="Picture 11">
            <a:extLst>
              <a:ext uri="{FF2B5EF4-FFF2-40B4-BE49-F238E27FC236}">
                <a16:creationId xmlns:a16="http://schemas.microsoft.com/office/drawing/2014/main" id="{BEBBC835-59AC-436C-BCE5-DBB843C158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9313" y="2065393"/>
            <a:ext cx="2743200" cy="2759594"/>
          </a:xfrm>
          <a:prstGeom prst="rect">
            <a:avLst/>
          </a:prstGeom>
        </p:spPr>
      </p:pic>
      <p:pic>
        <p:nvPicPr>
          <p:cNvPr id="5" name="Picture 11" descr="A picture containing polygon&#10;&#10;Description automatically generated">
            <a:extLst>
              <a:ext uri="{FF2B5EF4-FFF2-40B4-BE49-F238E27FC236}">
                <a16:creationId xmlns:a16="http://schemas.microsoft.com/office/drawing/2014/main" id="{92F6F85C-2CA8-4134-90CE-E8F1E8626E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13" y="2075402"/>
            <a:ext cx="2743200" cy="2739576"/>
          </a:xfrm>
          <a:prstGeom prst="rect">
            <a:avLst/>
          </a:prstGeom>
        </p:spPr>
      </p:pic>
    </p:spTree>
    <p:extLst>
      <p:ext uri="{BB962C8B-B14F-4D97-AF65-F5344CB8AC3E}">
        <p14:creationId xmlns:p14="http://schemas.microsoft.com/office/powerpoint/2010/main" val="3831894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3F2DF6-BC49-4071-9B49-9D7640B2650A}"/>
              </a:ext>
            </a:extLst>
          </p:cNvPr>
          <p:cNvSpPr>
            <a:spLocks noGrp="1"/>
          </p:cNvSpPr>
          <p:nvPr>
            <p:ph type="sldNum" sz="quarter" idx="12"/>
          </p:nvPr>
        </p:nvSpPr>
        <p:spPr/>
        <p:txBody>
          <a:bodyPr/>
          <a:lstStyle/>
          <a:p>
            <a:pPr>
              <a:defRPr/>
            </a:pPr>
            <a:fld id="{A4F0BC93-622D-4964-921F-55B8C667A1AC}" type="slidenum">
              <a:rPr lang="en-AU" smtClean="0"/>
              <a:pPr>
                <a:defRPr/>
              </a:pPr>
              <a:t>16</a:t>
            </a:fld>
            <a:endParaRPr lang="en-AU"/>
          </a:p>
        </p:txBody>
      </p:sp>
      <p:sp>
        <p:nvSpPr>
          <p:cNvPr id="11" name="Title 1">
            <a:extLst>
              <a:ext uri="{FF2B5EF4-FFF2-40B4-BE49-F238E27FC236}">
                <a16:creationId xmlns:a16="http://schemas.microsoft.com/office/drawing/2014/main" id="{E5273874-55A0-460C-A25C-8C39C51262F5}"/>
              </a:ext>
            </a:extLst>
          </p:cNvPr>
          <p:cNvSpPr txBox="1">
            <a:spLocks/>
          </p:cNvSpPr>
          <p:nvPr/>
        </p:nvSpPr>
        <p:spPr bwMode="auto">
          <a:xfrm>
            <a:off x="608161" y="59857"/>
            <a:ext cx="11418277"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rgbClr val="002664"/>
                </a:solidFill>
                <a:latin typeface="Arial" charset="0"/>
              </a:defRPr>
            </a:lvl2pPr>
            <a:lvl3pPr algn="l" rtl="0" eaLnBrk="0" fontAlgn="base" hangingPunct="0">
              <a:spcBef>
                <a:spcPct val="0"/>
              </a:spcBef>
              <a:spcAft>
                <a:spcPct val="0"/>
              </a:spcAft>
              <a:defRPr sz="2800">
                <a:solidFill>
                  <a:srgbClr val="002664"/>
                </a:solidFill>
                <a:latin typeface="Arial" charset="0"/>
              </a:defRPr>
            </a:lvl3pPr>
            <a:lvl4pPr algn="l" rtl="0" eaLnBrk="0" fontAlgn="base" hangingPunct="0">
              <a:spcBef>
                <a:spcPct val="0"/>
              </a:spcBef>
              <a:spcAft>
                <a:spcPct val="0"/>
              </a:spcAft>
              <a:defRPr sz="2800">
                <a:solidFill>
                  <a:srgbClr val="002664"/>
                </a:solidFill>
                <a:latin typeface="Arial" charset="0"/>
              </a:defRPr>
            </a:lvl4pPr>
            <a:lvl5pPr algn="l" rtl="0" eaLnBrk="0" fontAlgn="base" hangingPunct="0">
              <a:spcBef>
                <a:spcPct val="0"/>
              </a:spcBef>
              <a:spcAft>
                <a:spcPct val="0"/>
              </a:spcAft>
              <a:defRPr sz="2800">
                <a:solidFill>
                  <a:srgbClr val="002664"/>
                </a:solidFill>
                <a:latin typeface="Arial" charset="0"/>
              </a:defRPr>
            </a:lvl5pPr>
            <a:lvl6pPr marL="457200" algn="l" rtl="0" fontAlgn="base">
              <a:spcBef>
                <a:spcPct val="0"/>
              </a:spcBef>
              <a:spcAft>
                <a:spcPct val="0"/>
              </a:spcAft>
              <a:defRPr sz="2800">
                <a:solidFill>
                  <a:srgbClr val="002664"/>
                </a:solidFill>
                <a:latin typeface="Arial" charset="0"/>
              </a:defRPr>
            </a:lvl6pPr>
            <a:lvl7pPr marL="914400" algn="l" rtl="0" fontAlgn="base">
              <a:spcBef>
                <a:spcPct val="0"/>
              </a:spcBef>
              <a:spcAft>
                <a:spcPct val="0"/>
              </a:spcAft>
              <a:defRPr sz="2800">
                <a:solidFill>
                  <a:srgbClr val="002664"/>
                </a:solidFill>
                <a:latin typeface="Arial" charset="0"/>
              </a:defRPr>
            </a:lvl7pPr>
            <a:lvl8pPr marL="1371600" algn="l" rtl="0" fontAlgn="base">
              <a:spcBef>
                <a:spcPct val="0"/>
              </a:spcBef>
              <a:spcAft>
                <a:spcPct val="0"/>
              </a:spcAft>
              <a:defRPr sz="2800">
                <a:solidFill>
                  <a:srgbClr val="002664"/>
                </a:solidFill>
                <a:latin typeface="Arial" charset="0"/>
              </a:defRPr>
            </a:lvl8pPr>
            <a:lvl9pPr marL="1828800" algn="l" rtl="0" fontAlgn="base">
              <a:spcBef>
                <a:spcPct val="0"/>
              </a:spcBef>
              <a:spcAft>
                <a:spcPct val="0"/>
              </a:spcAft>
              <a:defRPr sz="2800">
                <a:solidFill>
                  <a:srgbClr val="002664"/>
                </a:solidFill>
                <a:latin typeface="Arial" charset="0"/>
              </a:defRPr>
            </a:lvl9pPr>
          </a:lstStyle>
          <a:p>
            <a:r>
              <a:rPr lang="en-AU"/>
              <a:t>Events inside the home: </a:t>
            </a:r>
            <a:r>
              <a:rPr lang="en-AU" kern="0"/>
              <a:t>social posts - Parties</a:t>
            </a:r>
            <a:endParaRPr lang="en-AU" kern="0">
              <a:cs typeface="Arial"/>
            </a:endParaRPr>
          </a:p>
        </p:txBody>
      </p:sp>
      <p:sp>
        <p:nvSpPr>
          <p:cNvPr id="3" name="TextBox 2">
            <a:extLst>
              <a:ext uri="{FF2B5EF4-FFF2-40B4-BE49-F238E27FC236}">
                <a16:creationId xmlns:a16="http://schemas.microsoft.com/office/drawing/2014/main" id="{12679A67-AF5B-4876-9409-E4E2124305DC}"/>
              </a:ext>
            </a:extLst>
          </p:cNvPr>
          <p:cNvSpPr txBox="1"/>
          <p:nvPr/>
        </p:nvSpPr>
        <p:spPr>
          <a:xfrm>
            <a:off x="608239" y="1329418"/>
            <a:ext cx="88119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400" b="1"/>
              <a:t>Tiles – </a:t>
            </a:r>
            <a:r>
              <a:rPr lang="en-NZ" sz="1400" b="1">
                <a:cs typeface="Arial"/>
              </a:rPr>
              <a:t>To download the tiles, right click on the image and choose ‘Save Media As’</a:t>
            </a:r>
          </a:p>
        </p:txBody>
      </p:sp>
      <p:sp>
        <p:nvSpPr>
          <p:cNvPr id="2" name="TextBox 1">
            <a:extLst>
              <a:ext uri="{FF2B5EF4-FFF2-40B4-BE49-F238E27FC236}">
                <a16:creationId xmlns:a16="http://schemas.microsoft.com/office/drawing/2014/main" id="{9C6831FF-7B90-458D-8099-F3BD659DEF02}"/>
              </a:ext>
            </a:extLst>
          </p:cNvPr>
          <p:cNvSpPr txBox="1"/>
          <p:nvPr/>
        </p:nvSpPr>
        <p:spPr>
          <a:xfrm>
            <a:off x="608162" y="5084763"/>
            <a:ext cx="3051912"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cs typeface="Arial"/>
              </a:rPr>
              <a:t>Post:</a:t>
            </a:r>
            <a:r>
              <a:rPr lang="en-GB" sz="1400" dirty="0">
                <a:cs typeface="Arial"/>
              </a:rPr>
              <a:t> To keep doing the things we love </a:t>
            </a:r>
            <a:r>
              <a:rPr lang="en-GB" sz="1400" dirty="0">
                <a:ea typeface="+mn-lt"/>
                <a:cs typeface="+mn-lt"/>
              </a:rPr>
              <a:t>this Summer, we must continue to be COVID aware and safe. For the latest information and guidance about gatherings visit nsw.gov.au</a:t>
            </a:r>
            <a:endParaRPr lang="en-GB" sz="1400" dirty="0">
              <a:cs typeface="Arial"/>
            </a:endParaRPr>
          </a:p>
        </p:txBody>
      </p:sp>
      <p:sp>
        <p:nvSpPr>
          <p:cNvPr id="17" name="TextBox 16">
            <a:extLst>
              <a:ext uri="{FF2B5EF4-FFF2-40B4-BE49-F238E27FC236}">
                <a16:creationId xmlns:a16="http://schemas.microsoft.com/office/drawing/2014/main" id="{1A04AD6F-4E02-453D-91C9-0ADCCE237DB1}"/>
              </a:ext>
            </a:extLst>
          </p:cNvPr>
          <p:cNvSpPr txBox="1"/>
          <p:nvPr/>
        </p:nvSpPr>
        <p:spPr>
          <a:xfrm>
            <a:off x="8472103" y="5039918"/>
            <a:ext cx="2986808"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t>Post: </a:t>
            </a:r>
            <a:r>
              <a:rPr lang="en-GB" sz="1400"/>
              <a:t>If bad weather stops you from holding your party outdoors, try to keep doors and windows open. It's a small thing you can do to help keep NSW COVID Safe.</a:t>
            </a:r>
            <a:endParaRPr lang="en-GB" sz="1400">
              <a:ea typeface="+mn-lt"/>
              <a:cs typeface="+mn-lt"/>
            </a:endParaRPr>
          </a:p>
        </p:txBody>
      </p:sp>
      <p:pic>
        <p:nvPicPr>
          <p:cNvPr id="6" name="Picture 7" descr="A picture containing graphical user interface&#10;&#10;Description automatically generated">
            <a:extLst>
              <a:ext uri="{FF2B5EF4-FFF2-40B4-BE49-F238E27FC236}">
                <a16:creationId xmlns:a16="http://schemas.microsoft.com/office/drawing/2014/main" id="{AC6D489E-1205-4A54-A32B-DCFF55C92A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72103" y="2059505"/>
            <a:ext cx="2743200" cy="2736514"/>
          </a:xfrm>
          <a:prstGeom prst="rect">
            <a:avLst/>
          </a:prstGeom>
        </p:spPr>
      </p:pic>
      <p:pic>
        <p:nvPicPr>
          <p:cNvPr id="10" name="Picture 11" descr="A picture containing diagram&#10;&#10;Description automatically generated">
            <a:extLst>
              <a:ext uri="{FF2B5EF4-FFF2-40B4-BE49-F238E27FC236}">
                <a16:creationId xmlns:a16="http://schemas.microsoft.com/office/drawing/2014/main" id="{40E65B82-D45D-4ED3-85EA-F7E2BA6DB0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713" y="2061981"/>
            <a:ext cx="2743200" cy="2734038"/>
          </a:xfrm>
          <a:prstGeom prst="rect">
            <a:avLst/>
          </a:prstGeom>
        </p:spPr>
      </p:pic>
      <p:pic>
        <p:nvPicPr>
          <p:cNvPr id="9" name="Picture 8" descr="A close up of a sign&#10;&#10;Description automatically generated">
            <a:extLst>
              <a:ext uri="{FF2B5EF4-FFF2-40B4-BE49-F238E27FC236}">
                <a16:creationId xmlns:a16="http://schemas.microsoft.com/office/drawing/2014/main" id="{FA87AB50-AA87-154E-A53D-2646E49B094A}"/>
              </a:ext>
            </a:extLst>
          </p:cNvPr>
          <p:cNvPicPr>
            <a:picLocks noChangeAspect="1"/>
          </p:cNvPicPr>
          <p:nvPr/>
        </p:nvPicPr>
        <p:blipFill>
          <a:blip r:embed="rId4"/>
          <a:stretch>
            <a:fillRect/>
          </a:stretch>
        </p:blipFill>
        <p:spPr>
          <a:xfrm>
            <a:off x="4572684" y="2064568"/>
            <a:ext cx="2734038" cy="2723911"/>
          </a:xfrm>
          <a:prstGeom prst="rect">
            <a:avLst/>
          </a:prstGeom>
        </p:spPr>
      </p:pic>
      <p:sp>
        <p:nvSpPr>
          <p:cNvPr id="13" name="TextBox 12">
            <a:extLst>
              <a:ext uri="{FF2B5EF4-FFF2-40B4-BE49-F238E27FC236}">
                <a16:creationId xmlns:a16="http://schemas.microsoft.com/office/drawing/2014/main" id="{02E92307-4780-5646-9223-DE906F891300}"/>
              </a:ext>
            </a:extLst>
          </p:cNvPr>
          <p:cNvSpPr txBox="1"/>
          <p:nvPr/>
        </p:nvSpPr>
        <p:spPr>
          <a:xfrm>
            <a:off x="4572684" y="5025701"/>
            <a:ext cx="298680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t>Post: </a:t>
            </a:r>
            <a:r>
              <a:rPr lang="en-GB" sz="1400"/>
              <a:t>If you’re hosting a party over the Summer, keep a list of your visitors and guests including their contact details so you can help NSW Health contact tracers get in touch easily if needed.</a:t>
            </a:r>
            <a:endParaRPr lang="en-GB" sz="1400">
              <a:ea typeface="+mn-lt"/>
              <a:cs typeface="+mn-lt"/>
            </a:endParaRPr>
          </a:p>
        </p:txBody>
      </p:sp>
    </p:spTree>
    <p:extLst>
      <p:ext uri="{BB962C8B-B14F-4D97-AF65-F5344CB8AC3E}">
        <p14:creationId xmlns:p14="http://schemas.microsoft.com/office/powerpoint/2010/main" val="2965610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3F2DF6-BC49-4071-9B49-9D7640B2650A}"/>
              </a:ext>
            </a:extLst>
          </p:cNvPr>
          <p:cNvSpPr>
            <a:spLocks noGrp="1"/>
          </p:cNvSpPr>
          <p:nvPr>
            <p:ph type="sldNum" sz="quarter" idx="12"/>
          </p:nvPr>
        </p:nvSpPr>
        <p:spPr/>
        <p:txBody>
          <a:bodyPr/>
          <a:lstStyle/>
          <a:p>
            <a:pPr>
              <a:defRPr/>
            </a:pPr>
            <a:fld id="{A4F0BC93-622D-4964-921F-55B8C667A1AC}" type="slidenum">
              <a:rPr lang="en-AU" smtClean="0"/>
              <a:pPr>
                <a:defRPr/>
              </a:pPr>
              <a:t>17</a:t>
            </a:fld>
            <a:endParaRPr lang="en-AU"/>
          </a:p>
        </p:txBody>
      </p:sp>
      <p:sp>
        <p:nvSpPr>
          <p:cNvPr id="11" name="Title 1">
            <a:extLst>
              <a:ext uri="{FF2B5EF4-FFF2-40B4-BE49-F238E27FC236}">
                <a16:creationId xmlns:a16="http://schemas.microsoft.com/office/drawing/2014/main" id="{E5273874-55A0-460C-A25C-8C39C51262F5}"/>
              </a:ext>
            </a:extLst>
          </p:cNvPr>
          <p:cNvSpPr txBox="1">
            <a:spLocks/>
          </p:cNvSpPr>
          <p:nvPr/>
        </p:nvSpPr>
        <p:spPr bwMode="auto">
          <a:xfrm>
            <a:off x="608161" y="59857"/>
            <a:ext cx="11418277"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rgbClr val="002664"/>
                </a:solidFill>
                <a:latin typeface="Arial" charset="0"/>
              </a:defRPr>
            </a:lvl2pPr>
            <a:lvl3pPr algn="l" rtl="0" eaLnBrk="0" fontAlgn="base" hangingPunct="0">
              <a:spcBef>
                <a:spcPct val="0"/>
              </a:spcBef>
              <a:spcAft>
                <a:spcPct val="0"/>
              </a:spcAft>
              <a:defRPr sz="2800">
                <a:solidFill>
                  <a:srgbClr val="002664"/>
                </a:solidFill>
                <a:latin typeface="Arial" charset="0"/>
              </a:defRPr>
            </a:lvl3pPr>
            <a:lvl4pPr algn="l" rtl="0" eaLnBrk="0" fontAlgn="base" hangingPunct="0">
              <a:spcBef>
                <a:spcPct val="0"/>
              </a:spcBef>
              <a:spcAft>
                <a:spcPct val="0"/>
              </a:spcAft>
              <a:defRPr sz="2800">
                <a:solidFill>
                  <a:srgbClr val="002664"/>
                </a:solidFill>
                <a:latin typeface="Arial" charset="0"/>
              </a:defRPr>
            </a:lvl4pPr>
            <a:lvl5pPr algn="l" rtl="0" eaLnBrk="0" fontAlgn="base" hangingPunct="0">
              <a:spcBef>
                <a:spcPct val="0"/>
              </a:spcBef>
              <a:spcAft>
                <a:spcPct val="0"/>
              </a:spcAft>
              <a:defRPr sz="2800">
                <a:solidFill>
                  <a:srgbClr val="002664"/>
                </a:solidFill>
                <a:latin typeface="Arial" charset="0"/>
              </a:defRPr>
            </a:lvl5pPr>
            <a:lvl6pPr marL="457200" algn="l" rtl="0" fontAlgn="base">
              <a:spcBef>
                <a:spcPct val="0"/>
              </a:spcBef>
              <a:spcAft>
                <a:spcPct val="0"/>
              </a:spcAft>
              <a:defRPr sz="2800">
                <a:solidFill>
                  <a:srgbClr val="002664"/>
                </a:solidFill>
                <a:latin typeface="Arial" charset="0"/>
              </a:defRPr>
            </a:lvl6pPr>
            <a:lvl7pPr marL="914400" algn="l" rtl="0" fontAlgn="base">
              <a:spcBef>
                <a:spcPct val="0"/>
              </a:spcBef>
              <a:spcAft>
                <a:spcPct val="0"/>
              </a:spcAft>
              <a:defRPr sz="2800">
                <a:solidFill>
                  <a:srgbClr val="002664"/>
                </a:solidFill>
                <a:latin typeface="Arial" charset="0"/>
              </a:defRPr>
            </a:lvl7pPr>
            <a:lvl8pPr marL="1371600" algn="l" rtl="0" fontAlgn="base">
              <a:spcBef>
                <a:spcPct val="0"/>
              </a:spcBef>
              <a:spcAft>
                <a:spcPct val="0"/>
              </a:spcAft>
              <a:defRPr sz="2800">
                <a:solidFill>
                  <a:srgbClr val="002664"/>
                </a:solidFill>
                <a:latin typeface="Arial" charset="0"/>
              </a:defRPr>
            </a:lvl8pPr>
            <a:lvl9pPr marL="1828800" algn="l" rtl="0" fontAlgn="base">
              <a:spcBef>
                <a:spcPct val="0"/>
              </a:spcBef>
              <a:spcAft>
                <a:spcPct val="0"/>
              </a:spcAft>
              <a:defRPr sz="2800">
                <a:solidFill>
                  <a:srgbClr val="002664"/>
                </a:solidFill>
                <a:latin typeface="Arial" charset="0"/>
              </a:defRPr>
            </a:lvl9pPr>
          </a:lstStyle>
          <a:p>
            <a:r>
              <a:rPr lang="en-AU"/>
              <a:t>Events inside the home: </a:t>
            </a:r>
            <a:r>
              <a:rPr lang="en-AU" kern="0"/>
              <a:t>social posts – Australia Day</a:t>
            </a:r>
            <a:endParaRPr lang="en-AU" kern="0">
              <a:cs typeface="Arial"/>
            </a:endParaRPr>
          </a:p>
        </p:txBody>
      </p:sp>
      <p:sp>
        <p:nvSpPr>
          <p:cNvPr id="3" name="TextBox 2">
            <a:extLst>
              <a:ext uri="{FF2B5EF4-FFF2-40B4-BE49-F238E27FC236}">
                <a16:creationId xmlns:a16="http://schemas.microsoft.com/office/drawing/2014/main" id="{12679A67-AF5B-4876-9409-E4E2124305DC}"/>
              </a:ext>
            </a:extLst>
          </p:cNvPr>
          <p:cNvSpPr txBox="1"/>
          <p:nvPr/>
        </p:nvSpPr>
        <p:spPr>
          <a:xfrm>
            <a:off x="608239" y="1329418"/>
            <a:ext cx="88119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400" b="1"/>
              <a:t>Tiles – </a:t>
            </a:r>
            <a:r>
              <a:rPr lang="en-NZ" sz="1400" b="1">
                <a:cs typeface="Arial"/>
              </a:rPr>
              <a:t>To download the tiles, right click on the image and choose ‘Save Media As’</a:t>
            </a:r>
          </a:p>
        </p:txBody>
      </p:sp>
      <p:sp>
        <p:nvSpPr>
          <p:cNvPr id="2" name="TextBox 1">
            <a:extLst>
              <a:ext uri="{FF2B5EF4-FFF2-40B4-BE49-F238E27FC236}">
                <a16:creationId xmlns:a16="http://schemas.microsoft.com/office/drawing/2014/main" id="{9C6831FF-7B90-458D-8099-F3BD659DEF02}"/>
              </a:ext>
            </a:extLst>
          </p:cNvPr>
          <p:cNvSpPr txBox="1"/>
          <p:nvPr/>
        </p:nvSpPr>
        <p:spPr>
          <a:xfrm>
            <a:off x="1922463" y="5069180"/>
            <a:ext cx="317182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cs typeface="Arial"/>
              </a:rPr>
              <a:t>Post:</a:t>
            </a:r>
            <a:r>
              <a:rPr lang="en-GB" sz="1400" dirty="0">
                <a:cs typeface="Arial"/>
              </a:rPr>
              <a:t> If you’re throwing a party this Australia Day, k</a:t>
            </a:r>
            <a:r>
              <a:rPr lang="en-GB" sz="1400" dirty="0">
                <a:ea typeface="+mn-lt"/>
                <a:cs typeface="+mn-lt"/>
              </a:rPr>
              <a:t>eep yourself and your mates safe by ensuring you </a:t>
            </a:r>
            <a:r>
              <a:rPr lang="en-AU" sz="1400" dirty="0">
                <a:ea typeface="+mn-lt"/>
                <a:cs typeface="+mn-lt"/>
              </a:rPr>
              <a:t>wash your hands, keep 1.5m apart or wear a mask if you can’t.</a:t>
            </a:r>
            <a:endParaRPr lang="en-GB" sz="1400" dirty="0">
              <a:cs typeface="Arial"/>
            </a:endParaRPr>
          </a:p>
        </p:txBody>
      </p:sp>
      <p:sp>
        <p:nvSpPr>
          <p:cNvPr id="7" name="TextBox 6">
            <a:extLst>
              <a:ext uri="{FF2B5EF4-FFF2-40B4-BE49-F238E27FC236}">
                <a16:creationId xmlns:a16="http://schemas.microsoft.com/office/drawing/2014/main" id="{87341AA6-5796-4BA7-87DE-8DA6E23FA485}"/>
              </a:ext>
            </a:extLst>
          </p:cNvPr>
          <p:cNvSpPr txBox="1"/>
          <p:nvPr/>
        </p:nvSpPr>
        <p:spPr>
          <a:xfrm>
            <a:off x="7097713" y="5069179"/>
            <a:ext cx="298658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t>Post: </a:t>
            </a:r>
            <a:r>
              <a:rPr lang="en-GB" sz="1400" dirty="0"/>
              <a:t>No matter how you</a:t>
            </a:r>
            <a:r>
              <a:rPr lang="en-GB" sz="1400" dirty="0">
                <a:cs typeface="Arial"/>
              </a:rPr>
              <a:t> celebrate Australia Day, make sure you do it in a COVID Safe way.</a:t>
            </a:r>
            <a:endParaRPr lang="en-GB" sz="1400" dirty="0"/>
          </a:p>
        </p:txBody>
      </p:sp>
      <p:pic>
        <p:nvPicPr>
          <p:cNvPr id="6" name="Picture 7" descr="Shape&#10;&#10;Description automatically generated">
            <a:extLst>
              <a:ext uri="{FF2B5EF4-FFF2-40B4-BE49-F238E27FC236}">
                <a16:creationId xmlns:a16="http://schemas.microsoft.com/office/drawing/2014/main" id="{08B0F8E8-B44F-419A-9BB7-58C526D1D2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92313" y="2076599"/>
            <a:ext cx="2743200" cy="2734578"/>
          </a:xfrm>
          <a:prstGeom prst="rect">
            <a:avLst/>
          </a:prstGeom>
        </p:spPr>
      </p:pic>
      <p:pic>
        <p:nvPicPr>
          <p:cNvPr id="8" name="Picture 8" descr="A picture containing icon&#10;&#10;Description automatically generated">
            <a:extLst>
              <a:ext uri="{FF2B5EF4-FFF2-40B4-BE49-F238E27FC236}">
                <a16:creationId xmlns:a16="http://schemas.microsoft.com/office/drawing/2014/main" id="{4DEE95F2-A9E1-44A9-8AEB-E0C56621B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7713" y="2061996"/>
            <a:ext cx="2743200" cy="2734007"/>
          </a:xfrm>
          <a:prstGeom prst="rect">
            <a:avLst/>
          </a:prstGeom>
        </p:spPr>
      </p:pic>
    </p:spTree>
    <p:extLst>
      <p:ext uri="{BB962C8B-B14F-4D97-AF65-F5344CB8AC3E}">
        <p14:creationId xmlns:p14="http://schemas.microsoft.com/office/powerpoint/2010/main" val="1945437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D91A-3400-43FC-8CE5-59578E552A5B}"/>
              </a:ext>
            </a:extLst>
          </p:cNvPr>
          <p:cNvSpPr>
            <a:spLocks noGrp="1"/>
          </p:cNvSpPr>
          <p:nvPr>
            <p:ph type="title"/>
          </p:nvPr>
        </p:nvSpPr>
        <p:spPr>
          <a:xfrm>
            <a:off x="609599" y="188640"/>
            <a:ext cx="11418277" cy="864096"/>
          </a:xfrm>
        </p:spPr>
        <p:txBody>
          <a:bodyPr/>
          <a:lstStyle/>
          <a:p>
            <a:r>
              <a:rPr lang="en-AU"/>
              <a:t>Events inside the home: Tips and tricks infographic</a:t>
            </a:r>
          </a:p>
        </p:txBody>
      </p:sp>
      <p:sp>
        <p:nvSpPr>
          <p:cNvPr id="3" name="Content Placeholder 2">
            <a:extLst>
              <a:ext uri="{FF2B5EF4-FFF2-40B4-BE49-F238E27FC236}">
                <a16:creationId xmlns:a16="http://schemas.microsoft.com/office/drawing/2014/main" id="{386EA1FA-A4D1-496F-BB82-E8856A078058}"/>
              </a:ext>
            </a:extLst>
          </p:cNvPr>
          <p:cNvSpPr>
            <a:spLocks noGrp="1"/>
          </p:cNvSpPr>
          <p:nvPr>
            <p:ph idx="1"/>
          </p:nvPr>
        </p:nvSpPr>
        <p:spPr>
          <a:xfrm>
            <a:off x="609599" y="1448795"/>
            <a:ext cx="5486401" cy="4882265"/>
          </a:xfrm>
        </p:spPr>
        <p:txBody>
          <a:bodyPr/>
          <a:lstStyle/>
          <a:p>
            <a:pPr marL="0" indent="0">
              <a:buNone/>
            </a:pPr>
            <a:r>
              <a:rPr lang="en-AU" sz="1400" b="1" kern="1200" dirty="0">
                <a:latin typeface="Arial"/>
                <a:cs typeface="Arial"/>
              </a:rPr>
              <a:t>This summer's festivities and social gatherings at home are going to be different</a:t>
            </a:r>
            <a:endParaRPr lang="en-AU" b="1" dirty="0"/>
          </a:p>
          <a:p>
            <a:pPr marL="0" indent="0">
              <a:buNone/>
            </a:pPr>
            <a:endParaRPr lang="en-AU" sz="1400" kern="1200" dirty="0">
              <a:latin typeface="Arial"/>
              <a:cs typeface="Arial"/>
            </a:endParaRPr>
          </a:p>
          <a:p>
            <a:pPr marL="0" indent="0">
              <a:buNone/>
            </a:pPr>
            <a:r>
              <a:rPr lang="en-AU" sz="1400" b="1" kern="1200" dirty="0">
                <a:latin typeface="Arial"/>
                <a:cs typeface="Arial"/>
              </a:rPr>
              <a:t>Tips to keep you, your family, friends and the community safe: </a:t>
            </a:r>
          </a:p>
          <a:p>
            <a:pPr marL="0" indent="0">
              <a:buNone/>
            </a:pPr>
            <a:endParaRPr lang="en-AU" dirty="0"/>
          </a:p>
          <a:p>
            <a:pPr marL="171450" indent="-171450">
              <a:buFont typeface="Arial"/>
              <a:buChar char="•"/>
            </a:pPr>
            <a:r>
              <a:rPr lang="en-AU" sz="1400" kern="1200" dirty="0">
                <a:latin typeface="Arial"/>
                <a:cs typeface="Arial"/>
              </a:rPr>
              <a:t>Try hosting your event in the backyard, deck or verandah or if weather moves you inside, choose a large, well-ventilated space and open all doors and windows where possible.</a:t>
            </a:r>
          </a:p>
          <a:p>
            <a:pPr marL="171450" indent="-171450">
              <a:buFont typeface="Arial"/>
              <a:buChar char="•"/>
            </a:pPr>
            <a:r>
              <a:rPr lang="en-AU" sz="1400" kern="1200" dirty="0">
                <a:latin typeface="Arial"/>
                <a:cs typeface="Arial"/>
              </a:rPr>
              <a:t>Take extra COVID Safe precautions; wash your hands regularly, keep 1.5 metres apart from people you don’t live with, and try and keep doors and windows open if you are inside.</a:t>
            </a:r>
            <a:endParaRPr lang="en-AU" sz="1400" kern="1200" dirty="0">
              <a:latin typeface="Arial" panose="020B0604020202020204" pitchFamily="34" charset="0"/>
              <a:cs typeface="Arial" panose="020B0604020202020204" pitchFamily="34" charset="0"/>
            </a:endParaRPr>
          </a:p>
          <a:p>
            <a:pPr marL="171450" indent="-171450">
              <a:buFont typeface="Arial"/>
              <a:buChar char="•"/>
            </a:pPr>
            <a:r>
              <a:rPr lang="en-AU" sz="1400" kern="1200" dirty="0">
                <a:ea typeface="+mn-lt"/>
                <a:cs typeface="+mn-lt"/>
              </a:rPr>
              <a:t>Make this year’s gathering easier, ask guests to BYO food and drinks.</a:t>
            </a:r>
            <a:endParaRPr lang="en-AU" sz="1400" kern="1200" dirty="0">
              <a:latin typeface="Arial"/>
              <a:cs typeface="Arial"/>
            </a:endParaRPr>
          </a:p>
          <a:p>
            <a:pPr marL="171450" indent="-171450">
              <a:buFont typeface="Arial"/>
              <a:buChar char="•"/>
            </a:pPr>
            <a:r>
              <a:rPr lang="en-AU" sz="1400" kern="1200" dirty="0">
                <a:latin typeface="Arial"/>
                <a:cs typeface="Arial"/>
              </a:rPr>
              <a:t>Say ‘no' to hugs; it's hard to do especially at this time of year, but it’s how we can keep our loved ones safe. </a:t>
            </a:r>
          </a:p>
          <a:p>
            <a:pPr marL="171450" indent="-171450">
              <a:buFont typeface="Arial"/>
              <a:buChar char="•"/>
            </a:pPr>
            <a:r>
              <a:rPr lang="en-AU" sz="1400" dirty="0">
                <a:cs typeface="Arial"/>
              </a:rPr>
              <a:t>Keep a list of your visitors and guests including their contact details so you can help NSW Health contact tracers get in touch quickly and easily if needed. </a:t>
            </a:r>
            <a:endParaRPr lang="en-AU" sz="1400" strike="sngStrike" kern="1200" dirty="0">
              <a:latin typeface="Arial"/>
              <a:cs typeface="Arial"/>
            </a:endParaRPr>
          </a:p>
          <a:p>
            <a:pPr marL="171450" indent="-171450">
              <a:buFont typeface="Arial" panose="020B0604020202020204" pitchFamily="34" charset="0"/>
              <a:buChar char="•"/>
            </a:pPr>
            <a:r>
              <a:rPr lang="en-AU" sz="1400" kern="1200" dirty="0">
                <a:cs typeface="Arial"/>
              </a:rPr>
              <a:t>Provide hand sanitiser for your guests but remember to keep it out of reach of young children.</a:t>
            </a:r>
          </a:p>
        </p:txBody>
      </p:sp>
      <p:sp>
        <p:nvSpPr>
          <p:cNvPr id="4" name="Slide Number Placeholder 3">
            <a:extLst>
              <a:ext uri="{FF2B5EF4-FFF2-40B4-BE49-F238E27FC236}">
                <a16:creationId xmlns:a16="http://schemas.microsoft.com/office/drawing/2014/main" id="{7D3F2DF6-BC49-4071-9B49-9D7640B2650A}"/>
              </a:ext>
            </a:extLst>
          </p:cNvPr>
          <p:cNvSpPr>
            <a:spLocks noGrp="1"/>
          </p:cNvSpPr>
          <p:nvPr>
            <p:ph type="sldNum" sz="quarter" idx="12"/>
          </p:nvPr>
        </p:nvSpPr>
        <p:spPr/>
        <p:txBody>
          <a:bodyPr/>
          <a:lstStyle/>
          <a:p>
            <a:pPr>
              <a:defRPr/>
            </a:pPr>
            <a:fld id="{A4F0BC93-622D-4964-921F-55B8C667A1AC}" type="slidenum">
              <a:rPr lang="en-AU" smtClean="0"/>
              <a:pPr>
                <a:defRPr/>
              </a:pPr>
              <a:t>18</a:t>
            </a:fld>
            <a:endParaRPr lang="en-AU"/>
          </a:p>
        </p:txBody>
      </p:sp>
      <p:pic>
        <p:nvPicPr>
          <p:cNvPr id="6" name="Picture 6">
            <a:extLst>
              <a:ext uri="{FF2B5EF4-FFF2-40B4-BE49-F238E27FC236}">
                <a16:creationId xmlns:a16="http://schemas.microsoft.com/office/drawing/2014/main" id="{C058C5B7-EA0E-4210-9F0D-424D523D02A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4754" y="1771012"/>
            <a:ext cx="3824822" cy="4879099"/>
          </a:xfrm>
          <a:prstGeom prst="rect">
            <a:avLst/>
          </a:prstGeom>
        </p:spPr>
      </p:pic>
      <p:sp>
        <p:nvSpPr>
          <p:cNvPr id="7" name="TextBox 6">
            <a:extLst>
              <a:ext uri="{FF2B5EF4-FFF2-40B4-BE49-F238E27FC236}">
                <a16:creationId xmlns:a16="http://schemas.microsoft.com/office/drawing/2014/main" id="{537C7783-6EE3-9542-A574-5F2E49B76DAA}"/>
              </a:ext>
            </a:extLst>
          </p:cNvPr>
          <p:cNvSpPr txBox="1"/>
          <p:nvPr/>
        </p:nvSpPr>
        <p:spPr>
          <a:xfrm>
            <a:off x="7265773" y="1337645"/>
            <a:ext cx="375782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100" b="1">
                <a:cs typeface="Arial"/>
              </a:rPr>
              <a:t>T</a:t>
            </a:r>
            <a:r>
              <a:rPr lang="en-NZ" sz="1100" b="1">
                <a:cs typeface="Arial"/>
              </a:rPr>
              <a:t>o download the infographic, right click on the image and choose ‘Save Media As’</a:t>
            </a:r>
          </a:p>
        </p:txBody>
      </p:sp>
    </p:spTree>
    <p:extLst>
      <p:ext uri="{BB962C8B-B14F-4D97-AF65-F5344CB8AC3E}">
        <p14:creationId xmlns:p14="http://schemas.microsoft.com/office/powerpoint/2010/main" val="2451588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0CE1-6F7E-7349-A693-647B6B59174D}"/>
              </a:ext>
            </a:extLst>
          </p:cNvPr>
          <p:cNvSpPr>
            <a:spLocks noGrp="1"/>
          </p:cNvSpPr>
          <p:nvPr>
            <p:ph type="title"/>
          </p:nvPr>
        </p:nvSpPr>
        <p:spPr/>
        <p:txBody>
          <a:bodyPr/>
          <a:lstStyle/>
          <a:p>
            <a:r>
              <a:rPr lang="en-AU"/>
              <a:t>Events inside the home: </a:t>
            </a:r>
            <a:r>
              <a:rPr lang="en-US"/>
              <a:t>example invitation </a:t>
            </a:r>
            <a:br>
              <a:rPr lang="en-US"/>
            </a:br>
            <a:r>
              <a:rPr lang="en-US"/>
              <a:t>(from hosts to event attendees)</a:t>
            </a:r>
          </a:p>
        </p:txBody>
      </p:sp>
      <p:sp>
        <p:nvSpPr>
          <p:cNvPr id="4" name="Slide Number Placeholder 3">
            <a:extLst>
              <a:ext uri="{FF2B5EF4-FFF2-40B4-BE49-F238E27FC236}">
                <a16:creationId xmlns:a16="http://schemas.microsoft.com/office/drawing/2014/main" id="{5A4A4BCE-2E76-2C4D-B559-D8EFED76FE0D}"/>
              </a:ext>
            </a:extLst>
          </p:cNvPr>
          <p:cNvSpPr>
            <a:spLocks noGrp="1"/>
          </p:cNvSpPr>
          <p:nvPr>
            <p:ph type="sldNum" sz="quarter" idx="12"/>
          </p:nvPr>
        </p:nvSpPr>
        <p:spPr/>
        <p:txBody>
          <a:bodyPr/>
          <a:lstStyle/>
          <a:p>
            <a:pPr>
              <a:defRPr/>
            </a:pPr>
            <a:fld id="{A4F0BC93-622D-4964-921F-55B8C667A1AC}" type="slidenum">
              <a:rPr lang="en-AU" smtClean="0"/>
              <a:pPr>
                <a:defRPr/>
              </a:pPr>
              <a:t>19</a:t>
            </a:fld>
            <a:endParaRPr lang="en-AU"/>
          </a:p>
        </p:txBody>
      </p:sp>
      <p:sp>
        <p:nvSpPr>
          <p:cNvPr id="6" name="Content Placeholder 2">
            <a:extLst>
              <a:ext uri="{FF2B5EF4-FFF2-40B4-BE49-F238E27FC236}">
                <a16:creationId xmlns:a16="http://schemas.microsoft.com/office/drawing/2014/main" id="{B4764D0C-10A7-4346-A6A7-AE8DD97B88EE}"/>
              </a:ext>
            </a:extLst>
          </p:cNvPr>
          <p:cNvSpPr txBox="1">
            <a:spLocks/>
          </p:cNvSpPr>
          <p:nvPr/>
        </p:nvSpPr>
        <p:spPr bwMode="auto">
          <a:xfrm>
            <a:off x="512755" y="1452458"/>
            <a:ext cx="10796954" cy="5000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w"/>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rgbClr val="002664"/>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a:lstStyle>
          <a:p>
            <a:pPr marL="0" indent="0">
              <a:buNone/>
            </a:pPr>
            <a:r>
              <a:rPr lang="en-AU" b="1" kern="0" dirty="0">
                <a:cs typeface="Arial"/>
              </a:rPr>
              <a:t>Looking forward to seeing you</a:t>
            </a:r>
          </a:p>
          <a:p>
            <a:pPr marL="0" indent="0">
              <a:buNone/>
            </a:pPr>
            <a:r>
              <a:rPr lang="en-AU" sz="1800" b="1" kern="0" dirty="0">
                <a:cs typeface="Arial"/>
              </a:rPr>
              <a:t>at our COVID Safe party</a:t>
            </a:r>
          </a:p>
          <a:p>
            <a:pPr marL="0" indent="0">
              <a:buNone/>
            </a:pPr>
            <a:endParaRPr lang="en-AU" sz="1800" kern="0" dirty="0">
              <a:cs typeface="Arial"/>
            </a:endParaRPr>
          </a:p>
          <a:p>
            <a:pPr marL="0" indent="0">
              <a:spcBef>
                <a:spcPts val="0"/>
              </a:spcBef>
              <a:spcAft>
                <a:spcPts val="600"/>
              </a:spcAft>
              <a:buNone/>
            </a:pPr>
            <a:r>
              <a:rPr lang="en-AU" sz="1600" kern="0" dirty="0">
                <a:cs typeface="Arial"/>
              </a:rPr>
              <a:t>Please join us to help celebrate …..</a:t>
            </a:r>
          </a:p>
          <a:p>
            <a:pPr marL="0" indent="0">
              <a:spcBef>
                <a:spcPts val="0"/>
              </a:spcBef>
              <a:spcAft>
                <a:spcPts val="600"/>
              </a:spcAft>
              <a:buNone/>
            </a:pPr>
            <a:r>
              <a:rPr lang="en-AU" sz="1600" kern="0" dirty="0">
                <a:cs typeface="Arial"/>
              </a:rPr>
              <a:t>Things are a little different this year and we wanted to reassure you while we're planning a great celebration, we're keen to keep everyone safe.</a:t>
            </a:r>
          </a:p>
          <a:p>
            <a:pPr marL="0" indent="0">
              <a:spcBef>
                <a:spcPts val="0"/>
              </a:spcBef>
              <a:spcAft>
                <a:spcPts val="600"/>
              </a:spcAft>
              <a:buNone/>
            </a:pPr>
            <a:r>
              <a:rPr lang="en-AU" sz="1600" kern="0" dirty="0">
                <a:cs typeface="Arial"/>
              </a:rPr>
              <a:t>We're aiming to be outside to enjoy our celebrations and the summer weather, so bring some protective gear (a hat and some shades/or if it's cool bring a wrap). We're asking everyone to bring their own food and drink so we can minimise sharing of plates. We'll supply the tunes (as well as cutlery, cups, hand sanitiser and spare masks) so we can have a great time.</a:t>
            </a:r>
          </a:p>
          <a:p>
            <a:pPr marL="0" indent="0">
              <a:spcBef>
                <a:spcPts val="0"/>
              </a:spcBef>
              <a:spcAft>
                <a:spcPts val="600"/>
              </a:spcAft>
              <a:buNone/>
            </a:pPr>
            <a:r>
              <a:rPr lang="en-AU" sz="1600" kern="0" dirty="0">
                <a:cs typeface="Arial"/>
              </a:rPr>
              <a:t>We're also asking that you stay home if you are unwell in any way and get tested if you have any COVID-19 symptoms, but we don't want you to miss out which is why we'll be setting up a video link for those who can't be here in person.</a:t>
            </a:r>
          </a:p>
          <a:p>
            <a:pPr marL="0" indent="0">
              <a:spcBef>
                <a:spcPts val="0"/>
              </a:spcBef>
              <a:spcAft>
                <a:spcPts val="600"/>
              </a:spcAft>
              <a:buNone/>
            </a:pPr>
            <a:r>
              <a:rPr lang="en-AU" sz="1600" kern="0" dirty="0">
                <a:cs typeface="Arial"/>
              </a:rPr>
              <a:t>We can't wait to celebrate with you.</a:t>
            </a:r>
          </a:p>
        </p:txBody>
      </p:sp>
    </p:spTree>
    <p:extLst>
      <p:ext uri="{BB962C8B-B14F-4D97-AF65-F5344CB8AC3E}">
        <p14:creationId xmlns:p14="http://schemas.microsoft.com/office/powerpoint/2010/main" val="1272656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C71623-9D66-4566-BE2F-8078047CCEB3}"/>
              </a:ext>
            </a:extLst>
          </p:cNvPr>
          <p:cNvSpPr>
            <a:spLocks noGrp="1"/>
          </p:cNvSpPr>
          <p:nvPr>
            <p:ph type="body" idx="1"/>
          </p:nvPr>
        </p:nvSpPr>
        <p:spPr>
          <a:xfrm>
            <a:off x="536029" y="236878"/>
            <a:ext cx="10363200" cy="1500187"/>
          </a:xfrm>
        </p:spPr>
        <p:txBody>
          <a:bodyPr anchor="t"/>
          <a:lstStyle/>
          <a:p>
            <a:r>
              <a:rPr lang="en-AU" sz="3200">
                <a:solidFill>
                  <a:schemeClr val="bg1"/>
                </a:solidFill>
              </a:rPr>
              <a:t>Purpose</a:t>
            </a:r>
          </a:p>
        </p:txBody>
      </p:sp>
      <p:sp>
        <p:nvSpPr>
          <p:cNvPr id="3" name="Rectangle 1">
            <a:extLst>
              <a:ext uri="{FF2B5EF4-FFF2-40B4-BE49-F238E27FC236}">
                <a16:creationId xmlns:a16="http://schemas.microsoft.com/office/drawing/2014/main" id="{7737E4F7-6345-40DD-A13E-474C53C9A0A8}"/>
              </a:ext>
            </a:extLst>
          </p:cNvPr>
          <p:cNvSpPr>
            <a:spLocks noChangeArrowheads="1"/>
          </p:cNvSpPr>
          <p:nvPr/>
        </p:nvSpPr>
        <p:spPr bwMode="auto">
          <a:xfrm>
            <a:off x="611510" y="1481395"/>
            <a:ext cx="11044461" cy="42511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NZ" dirty="0">
                <a:latin typeface="Arial"/>
                <a:cs typeface="Arial"/>
              </a:rPr>
              <a:t>The NSW Government is focused on keeping COVID-19 under control to protect our economy </a:t>
            </a:r>
            <a:r>
              <a:rPr lang="en-AU" dirty="0">
                <a:latin typeface="Arial"/>
                <a:cs typeface="Arial"/>
              </a:rPr>
              <a:t>and the </a:t>
            </a:r>
            <a:r>
              <a:rPr lang="en-NZ" dirty="0">
                <a:latin typeface="Arial"/>
                <a:cs typeface="Arial"/>
              </a:rPr>
              <a:t>NSW community’s </a:t>
            </a:r>
            <a:r>
              <a:rPr lang="en-AU" dirty="0">
                <a:latin typeface="Arial"/>
                <a:cs typeface="Arial"/>
              </a:rPr>
              <a:t>health and </a:t>
            </a:r>
            <a:r>
              <a:rPr lang="en-NZ" dirty="0">
                <a:latin typeface="Arial"/>
                <a:cs typeface="Arial"/>
              </a:rPr>
              <a:t>quality of life.</a:t>
            </a:r>
            <a:endParaRPr lang="en-NZ" dirty="0">
              <a:cs typeface="Arial" panose="020B0604020202020204" pitchFamily="34" charset="0"/>
            </a:endParaRPr>
          </a:p>
          <a:p>
            <a:endParaRPr lang="en-AU" dirty="0">
              <a:cs typeface="Arial" panose="020B0604020202020204" pitchFamily="34" charset="0"/>
            </a:endParaRPr>
          </a:p>
          <a:p>
            <a:r>
              <a:rPr lang="en-NZ" dirty="0">
                <a:latin typeface="Arial"/>
                <a:cs typeface="Arial"/>
              </a:rPr>
              <a:t>To assist with communications over the holiday period, the NSW Government has prepared this toolkit</a:t>
            </a:r>
            <a:r>
              <a:rPr lang="en-US" dirty="0">
                <a:latin typeface="Arial"/>
                <a:cs typeface="Arial"/>
              </a:rPr>
              <a:t> which </a:t>
            </a:r>
            <a:r>
              <a:rPr lang="en-NZ" dirty="0">
                <a:latin typeface="Arial"/>
                <a:cs typeface="Arial"/>
              </a:rPr>
              <a:t>contains adaptable communication materials to guide the local community’s safe engagement in public and private gatherings, including those to celebrate the festive season and other holiday events. It contains information for businesses and others that might be hosting celebrations.</a:t>
            </a:r>
          </a:p>
          <a:p>
            <a:endParaRPr lang="en-AU" dirty="0">
              <a:cs typeface="Arial" panose="020B0604020202020204" pitchFamily="34" charset="0"/>
            </a:endParaRPr>
          </a:p>
          <a:p>
            <a:r>
              <a:rPr lang="en-US" dirty="0">
                <a:latin typeface="Arial"/>
                <a:cs typeface="Arial"/>
              </a:rPr>
              <a:t>We hope this toolkit will be useful for you to communicate with your community and other stakeholders to </a:t>
            </a:r>
            <a:r>
              <a:rPr lang="en-NZ" dirty="0">
                <a:latin typeface="Arial"/>
                <a:cs typeface="Arial"/>
              </a:rPr>
              <a:t>ensure safety and enjoyment for everyone.</a:t>
            </a:r>
          </a:p>
          <a:p>
            <a:endParaRPr lang="en-US" dirty="0"/>
          </a:p>
          <a:p>
            <a:r>
              <a:rPr lang="en-US" dirty="0">
                <a:latin typeface="Arial"/>
                <a:cs typeface="Arial"/>
              </a:rPr>
              <a:t>It should be used in conjunction with information at nsw.gov.au which is being updated continuously. This is also where you will find answers to commonly asked questions.</a:t>
            </a:r>
          </a:p>
          <a:p>
            <a:endParaRPr lang="en-US" dirty="0">
              <a:cs typeface="Arial" panose="020B0604020202020204" pitchFamily="34" charset="0"/>
            </a:endParaRPr>
          </a:p>
          <a:p>
            <a:r>
              <a:rPr lang="de-DE" dirty="0">
                <a:latin typeface="Arial"/>
                <a:cs typeface="Arial"/>
              </a:rPr>
              <a:t>We appreciate your </a:t>
            </a:r>
            <a:r>
              <a:rPr lang="en-AU" dirty="0">
                <a:latin typeface="Arial"/>
                <a:cs typeface="Arial"/>
              </a:rPr>
              <a:t>role in helping protect the community and keeping NSW COVID Safe</a:t>
            </a:r>
            <a:r>
              <a:rPr lang="de-DE" dirty="0">
                <a:latin typeface="Arial"/>
                <a:cs typeface="Arial"/>
              </a:rPr>
              <a:t>.</a:t>
            </a:r>
            <a:endParaRPr lang="en-AU" dirty="0">
              <a:cs typeface="Arial" panose="020B0604020202020204" pitchFamily="34" charset="0"/>
            </a:endParaRPr>
          </a:p>
        </p:txBody>
      </p:sp>
    </p:spTree>
    <p:extLst>
      <p:ext uri="{BB962C8B-B14F-4D97-AF65-F5344CB8AC3E}">
        <p14:creationId xmlns:p14="http://schemas.microsoft.com/office/powerpoint/2010/main" val="3175525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0A6D-CA94-944E-B40F-0DA69340C1CB}"/>
              </a:ext>
            </a:extLst>
          </p:cNvPr>
          <p:cNvSpPr>
            <a:spLocks noGrp="1"/>
          </p:cNvSpPr>
          <p:nvPr>
            <p:ph type="title"/>
          </p:nvPr>
        </p:nvSpPr>
        <p:spPr/>
        <p:txBody>
          <a:bodyPr/>
          <a:lstStyle/>
          <a:p>
            <a:r>
              <a:rPr lang="en-AU"/>
              <a:t>Events inside the home: </a:t>
            </a:r>
            <a:r>
              <a:rPr lang="en-US"/>
              <a:t>printable posters for your home</a:t>
            </a:r>
          </a:p>
        </p:txBody>
      </p:sp>
      <p:sp>
        <p:nvSpPr>
          <p:cNvPr id="4" name="Slide Number Placeholder 3">
            <a:extLst>
              <a:ext uri="{FF2B5EF4-FFF2-40B4-BE49-F238E27FC236}">
                <a16:creationId xmlns:a16="http://schemas.microsoft.com/office/drawing/2014/main" id="{555D6466-599D-7743-B19D-AE31454BE53D}"/>
              </a:ext>
            </a:extLst>
          </p:cNvPr>
          <p:cNvSpPr>
            <a:spLocks noGrp="1"/>
          </p:cNvSpPr>
          <p:nvPr>
            <p:ph type="sldNum" sz="quarter" idx="12"/>
          </p:nvPr>
        </p:nvSpPr>
        <p:spPr/>
        <p:txBody>
          <a:bodyPr/>
          <a:lstStyle/>
          <a:p>
            <a:pPr>
              <a:defRPr/>
            </a:pPr>
            <a:fld id="{A4F0BC93-622D-4964-921F-55B8C667A1AC}" type="slidenum">
              <a:rPr lang="en-AU" smtClean="0"/>
              <a:pPr>
                <a:defRPr/>
              </a:pPr>
              <a:t>20</a:t>
            </a:fld>
            <a:endParaRPr lang="en-AU"/>
          </a:p>
        </p:txBody>
      </p:sp>
      <p:sp>
        <p:nvSpPr>
          <p:cNvPr id="6" name="Rectangle 5">
            <a:extLst>
              <a:ext uri="{FF2B5EF4-FFF2-40B4-BE49-F238E27FC236}">
                <a16:creationId xmlns:a16="http://schemas.microsoft.com/office/drawing/2014/main" id="{313976C6-BBDA-1944-9A4D-F6C00C3BBE4D}"/>
              </a:ext>
            </a:extLst>
          </p:cNvPr>
          <p:cNvSpPr/>
          <p:nvPr/>
        </p:nvSpPr>
        <p:spPr>
          <a:xfrm>
            <a:off x="7702013" y="1279059"/>
            <a:ext cx="3880387" cy="307777"/>
          </a:xfrm>
          <a:prstGeom prst="rect">
            <a:avLst/>
          </a:prstGeom>
        </p:spPr>
        <p:txBody>
          <a:bodyPr wrap="square">
            <a:spAutoFit/>
          </a:bodyPr>
          <a:lstStyle/>
          <a:p>
            <a:r>
              <a:rPr lang="en-AU" sz="1400" u="sng">
                <a:hlinkClick r:id="rId3"/>
              </a:rPr>
              <a:t>Find the full range of posters at nsw.gov.au</a:t>
            </a:r>
            <a:r>
              <a:rPr lang="en-AU" sz="1400"/>
              <a:t>​</a:t>
            </a:r>
            <a:endParaRPr lang="en-US" sz="1400"/>
          </a:p>
        </p:txBody>
      </p:sp>
      <p:pic>
        <p:nvPicPr>
          <p:cNvPr id="5122" name="Picture 2">
            <a:extLst>
              <a:ext uri="{FF2B5EF4-FFF2-40B4-BE49-F238E27FC236}">
                <a16:creationId xmlns:a16="http://schemas.microsoft.com/office/drawing/2014/main" id="{4893A580-CE1D-574D-B782-C751140EA6E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9929" y="1632422"/>
            <a:ext cx="3231091"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6CB3D8FB-98BA-E447-82E0-DAB781B3A24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80917" y="1632422"/>
            <a:ext cx="3235325"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75D515BB-FD1A-B246-A933-6D868147194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986139" y="1632422"/>
            <a:ext cx="3240617"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15A3AF1-61B8-4642-BC46-DD42EEE31362}"/>
              </a:ext>
            </a:extLst>
          </p:cNvPr>
          <p:cNvSpPr/>
          <p:nvPr/>
        </p:nvSpPr>
        <p:spPr>
          <a:xfrm>
            <a:off x="779929" y="6229508"/>
            <a:ext cx="2844800" cy="446276"/>
          </a:xfrm>
          <a:prstGeom prst="rect">
            <a:avLst/>
          </a:prstGeom>
        </p:spPr>
        <p:txBody>
          <a:bodyPr wrap="square">
            <a:spAutoFit/>
          </a:bodyPr>
          <a:lstStyle/>
          <a:p>
            <a:r>
              <a:rPr lang="en-NZ" sz="1100">
                <a:solidFill>
                  <a:srgbClr val="000000"/>
                </a:solidFill>
              </a:rPr>
              <a:t>Click here to download</a:t>
            </a:r>
          </a:p>
          <a:p>
            <a:r>
              <a:rPr lang="en-AU" sz="1100" u="sng">
                <a:hlinkClick r:id="rId7"/>
              </a:rPr>
              <a:t>If unwell, get tested and please go home</a:t>
            </a:r>
            <a:r>
              <a:rPr lang="en-AU" sz="1100"/>
              <a:t>​</a:t>
            </a:r>
            <a:endParaRPr lang="en-US" sz="800"/>
          </a:p>
        </p:txBody>
      </p:sp>
      <p:sp>
        <p:nvSpPr>
          <p:cNvPr id="10" name="Rectangle 9">
            <a:extLst>
              <a:ext uri="{FF2B5EF4-FFF2-40B4-BE49-F238E27FC236}">
                <a16:creationId xmlns:a16="http://schemas.microsoft.com/office/drawing/2014/main" id="{BA528735-4A0C-9F4A-98BD-C213C13A24DF}"/>
              </a:ext>
            </a:extLst>
          </p:cNvPr>
          <p:cNvSpPr/>
          <p:nvPr/>
        </p:nvSpPr>
        <p:spPr>
          <a:xfrm>
            <a:off x="4380917" y="6231565"/>
            <a:ext cx="2844800" cy="446276"/>
          </a:xfrm>
          <a:prstGeom prst="rect">
            <a:avLst/>
          </a:prstGeom>
        </p:spPr>
        <p:txBody>
          <a:bodyPr wrap="square">
            <a:spAutoFit/>
          </a:bodyPr>
          <a:lstStyle/>
          <a:p>
            <a:r>
              <a:rPr lang="en-NZ" sz="1100">
                <a:solidFill>
                  <a:srgbClr val="000000"/>
                </a:solidFill>
              </a:rPr>
              <a:t>Click here to download</a:t>
            </a:r>
          </a:p>
          <a:p>
            <a:r>
              <a:rPr lang="en-AU" sz="1100" u="sng">
                <a:hlinkClick r:id="rId8"/>
              </a:rPr>
              <a:t>Thank you for using the hand sanitiser</a:t>
            </a:r>
            <a:r>
              <a:rPr lang="en-AU" sz="1100"/>
              <a:t>​</a:t>
            </a:r>
            <a:endParaRPr lang="en-US" sz="400"/>
          </a:p>
        </p:txBody>
      </p:sp>
      <p:sp>
        <p:nvSpPr>
          <p:cNvPr id="11" name="Rectangle 10">
            <a:extLst>
              <a:ext uri="{FF2B5EF4-FFF2-40B4-BE49-F238E27FC236}">
                <a16:creationId xmlns:a16="http://schemas.microsoft.com/office/drawing/2014/main" id="{964E455C-6BBC-AD4B-BE23-516B89941464}"/>
              </a:ext>
            </a:extLst>
          </p:cNvPr>
          <p:cNvSpPr/>
          <p:nvPr/>
        </p:nvSpPr>
        <p:spPr>
          <a:xfrm>
            <a:off x="7872342" y="6221265"/>
            <a:ext cx="2844800" cy="446276"/>
          </a:xfrm>
          <a:prstGeom prst="rect">
            <a:avLst/>
          </a:prstGeom>
        </p:spPr>
        <p:txBody>
          <a:bodyPr wrap="square">
            <a:spAutoFit/>
          </a:bodyPr>
          <a:lstStyle/>
          <a:p>
            <a:r>
              <a:rPr lang="en-NZ" sz="1100">
                <a:solidFill>
                  <a:srgbClr val="000000"/>
                </a:solidFill>
              </a:rPr>
              <a:t>Click here to download</a:t>
            </a:r>
          </a:p>
          <a:p>
            <a:r>
              <a:rPr lang="en-AU" sz="1100" u="sng">
                <a:hlinkClick r:id="rId8"/>
              </a:rPr>
              <a:t>Wash hands for 20 sec</a:t>
            </a:r>
            <a:endParaRPr lang="en-US" sz="400"/>
          </a:p>
        </p:txBody>
      </p:sp>
    </p:spTree>
    <p:extLst>
      <p:ext uri="{BB962C8B-B14F-4D97-AF65-F5344CB8AC3E}">
        <p14:creationId xmlns:p14="http://schemas.microsoft.com/office/powerpoint/2010/main" val="2495245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3D9CB-32DC-D74B-B7FB-4CF14FE63018}"/>
              </a:ext>
            </a:extLst>
          </p:cNvPr>
          <p:cNvSpPr>
            <a:spLocks noGrp="1"/>
          </p:cNvSpPr>
          <p:nvPr>
            <p:ph type="ctrTitle"/>
          </p:nvPr>
        </p:nvSpPr>
        <p:spPr/>
        <p:txBody>
          <a:bodyPr/>
          <a:lstStyle/>
          <a:p>
            <a:r>
              <a:rPr lang="en-US"/>
              <a:t>Events outside of the home  </a:t>
            </a:r>
          </a:p>
        </p:txBody>
      </p:sp>
      <p:sp>
        <p:nvSpPr>
          <p:cNvPr id="3" name="Subtitle 2">
            <a:extLst>
              <a:ext uri="{FF2B5EF4-FFF2-40B4-BE49-F238E27FC236}">
                <a16:creationId xmlns:a16="http://schemas.microsoft.com/office/drawing/2014/main" id="{9BF859E1-E40D-2347-BF0C-8AAFF2516FAC}"/>
              </a:ext>
            </a:extLst>
          </p:cNvPr>
          <p:cNvSpPr>
            <a:spLocks noGrp="1"/>
          </p:cNvSpPr>
          <p:nvPr>
            <p:ph type="subTitle" idx="1"/>
          </p:nvPr>
        </p:nvSpPr>
        <p:spPr>
          <a:xfrm>
            <a:off x="719403" y="3092020"/>
            <a:ext cx="8160907" cy="2371880"/>
          </a:xfrm>
        </p:spPr>
        <p:txBody>
          <a:bodyPr/>
          <a:lstStyle/>
          <a:p>
            <a:pPr marL="457200" indent="-457200">
              <a:buAutoNum type="arabicPeriod"/>
            </a:pPr>
            <a:r>
              <a:rPr lang="en-US">
                <a:ea typeface="+mn-lt"/>
                <a:cs typeface="+mn-lt"/>
              </a:rPr>
              <a:t>Messaging</a:t>
            </a:r>
          </a:p>
          <a:p>
            <a:pPr marL="1200150" lvl="1" indent="-457200">
              <a:buAutoNum type="arabicPeriod"/>
            </a:pPr>
            <a:r>
              <a:rPr lang="en-US">
                <a:solidFill>
                  <a:schemeClr val="bg1"/>
                </a:solidFill>
                <a:ea typeface="+mn-lt"/>
                <a:cs typeface="+mn-lt"/>
              </a:rPr>
              <a:t>Public controlled outdoor events for Councils</a:t>
            </a:r>
          </a:p>
          <a:p>
            <a:pPr marL="1200150" lvl="1" indent="-457200">
              <a:buAutoNum type="arabicPeriod"/>
            </a:pPr>
            <a:r>
              <a:rPr lang="en-US">
                <a:solidFill>
                  <a:schemeClr val="bg1"/>
                </a:solidFill>
                <a:ea typeface="+mn-lt"/>
                <a:cs typeface="+mn-lt"/>
              </a:rPr>
              <a:t>Private events outside the home for consumers</a:t>
            </a:r>
          </a:p>
          <a:p>
            <a:pPr marL="1200150" lvl="1" indent="-457200">
              <a:buAutoNum type="arabicPeriod"/>
            </a:pPr>
            <a:r>
              <a:rPr lang="en-US">
                <a:solidFill>
                  <a:schemeClr val="bg1"/>
                </a:solidFill>
                <a:ea typeface="+mn-lt"/>
                <a:cs typeface="+mn-lt"/>
              </a:rPr>
              <a:t>Private events outside the home for businesses</a:t>
            </a:r>
          </a:p>
          <a:p>
            <a:pPr marL="457200" indent="-457200">
              <a:buAutoNum type="arabicPeriod"/>
            </a:pPr>
            <a:r>
              <a:rPr lang="en-US">
                <a:ea typeface="+mn-lt"/>
                <a:cs typeface="+mn-lt"/>
              </a:rPr>
              <a:t>Newsletter / web copy</a:t>
            </a:r>
          </a:p>
          <a:p>
            <a:pPr marL="457200" indent="-457200">
              <a:buAutoNum type="arabicPeriod"/>
            </a:pPr>
            <a:r>
              <a:rPr lang="en-US">
                <a:ea typeface="+mn-lt"/>
                <a:cs typeface="+mn-lt"/>
              </a:rPr>
              <a:t>Social content</a:t>
            </a:r>
          </a:p>
          <a:p>
            <a:endParaRPr lang="en-US">
              <a:cs typeface="Arial"/>
            </a:endParaRPr>
          </a:p>
        </p:txBody>
      </p:sp>
    </p:spTree>
    <p:extLst>
      <p:ext uri="{BB962C8B-B14F-4D97-AF65-F5344CB8AC3E}">
        <p14:creationId xmlns:p14="http://schemas.microsoft.com/office/powerpoint/2010/main" val="2886687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BFC313-DF2A-48F7-BBE1-120126B5AC87}"/>
              </a:ext>
            </a:extLst>
          </p:cNvPr>
          <p:cNvSpPr txBox="1"/>
          <p:nvPr/>
        </p:nvSpPr>
        <p:spPr>
          <a:xfrm>
            <a:off x="7304567" y="694840"/>
            <a:ext cx="4308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NZ" b="1">
              <a:latin typeface="Arial"/>
              <a:cs typeface="Calibri"/>
            </a:endParaRPr>
          </a:p>
          <a:p>
            <a:pPr marL="285750" indent="-285750">
              <a:buFont typeface="Wingdings"/>
              <a:buChar char="Ø"/>
            </a:pPr>
            <a:endParaRPr lang="en-NZ">
              <a:latin typeface="Arial"/>
              <a:cs typeface="Calibri"/>
            </a:endParaRPr>
          </a:p>
        </p:txBody>
      </p:sp>
      <p:sp>
        <p:nvSpPr>
          <p:cNvPr id="13" name="TextBox 12">
            <a:extLst>
              <a:ext uri="{FF2B5EF4-FFF2-40B4-BE49-F238E27FC236}">
                <a16:creationId xmlns:a16="http://schemas.microsoft.com/office/drawing/2014/main" id="{B427C689-B712-4682-9730-4EFB14C4346F}"/>
              </a:ext>
            </a:extLst>
          </p:cNvPr>
          <p:cNvSpPr txBox="1"/>
          <p:nvPr/>
        </p:nvSpPr>
        <p:spPr>
          <a:xfrm>
            <a:off x="5250935" y="383415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TextBox 5">
            <a:extLst>
              <a:ext uri="{FF2B5EF4-FFF2-40B4-BE49-F238E27FC236}">
                <a16:creationId xmlns:a16="http://schemas.microsoft.com/office/drawing/2014/main" id="{DB92C56B-BC59-4A1E-9BE0-5FBE772021E0}"/>
              </a:ext>
            </a:extLst>
          </p:cNvPr>
          <p:cNvSpPr txBox="1"/>
          <p:nvPr/>
        </p:nvSpPr>
        <p:spPr>
          <a:xfrm>
            <a:off x="578603" y="1341171"/>
            <a:ext cx="85120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cs typeface="Arial"/>
              </a:rPr>
              <a:t>Carols, markets or New Year’s Eve</a:t>
            </a:r>
          </a:p>
        </p:txBody>
      </p:sp>
      <p:sp>
        <p:nvSpPr>
          <p:cNvPr id="14" name="TextBox 13">
            <a:extLst>
              <a:ext uri="{FF2B5EF4-FFF2-40B4-BE49-F238E27FC236}">
                <a16:creationId xmlns:a16="http://schemas.microsoft.com/office/drawing/2014/main" id="{19312098-1B88-4DA1-8541-8CE1AF835895}"/>
              </a:ext>
            </a:extLst>
          </p:cNvPr>
          <p:cNvSpPr txBox="1"/>
          <p:nvPr/>
        </p:nvSpPr>
        <p:spPr>
          <a:xfrm>
            <a:off x="578603" y="1655907"/>
            <a:ext cx="7798481" cy="50090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spcAft>
                <a:spcPts val="600"/>
              </a:spcAft>
              <a:buFont typeface="Arial" panose="020B0604020202020204" pitchFamily="34" charset="0"/>
              <a:buChar char="•"/>
            </a:pPr>
            <a:r>
              <a:rPr lang="en-AU" sz="1050" dirty="0">
                <a:latin typeface="Arial"/>
                <a:cs typeface="Arial"/>
              </a:rPr>
              <a:t>We know this summer is different and as we consider the usual community carols evenings, open air markets and New Year’s celebrations the community’s safety is paramount: stay COVID aware and safe.</a:t>
            </a:r>
          </a:p>
          <a:p>
            <a:pPr marL="171450" indent="-171450">
              <a:spcAft>
                <a:spcPts val="600"/>
              </a:spcAft>
              <a:buFont typeface="Arial" panose="020B0604020202020204" pitchFamily="34" charset="0"/>
              <a:buChar char="•"/>
            </a:pPr>
            <a:r>
              <a:rPr lang="en-AU" sz="1050" dirty="0">
                <a:latin typeface="Arial"/>
                <a:cs typeface="Arial"/>
              </a:rPr>
              <a:t>The people of NSW have demonstrated that by working together and following COVID Safe protocols, restrictions can be eased. </a:t>
            </a:r>
            <a:r>
              <a:rPr lang="en-AU" sz="1050" dirty="0">
                <a:cs typeface="Arial"/>
              </a:rPr>
              <a:t>For the latest information on allowed numbers at events and the guidelines in place to keep performers and audience members safe at events, check </a:t>
            </a:r>
            <a:r>
              <a:rPr lang="en-AU" sz="1050" dirty="0">
                <a:ea typeface="+mn-lt"/>
                <a:cs typeface="+mn-lt"/>
                <a:hlinkClick r:id="rId3"/>
              </a:rPr>
              <a:t>www.nsw.gov.au/covid-19</a:t>
            </a:r>
            <a:endParaRPr lang="en-AU" sz="1050" dirty="0">
              <a:latin typeface="Arial" panose="020B0604020202020204" pitchFamily="34" charset="0"/>
              <a:cs typeface="Arial" panose="020B0604020202020204" pitchFamily="34" charset="0"/>
            </a:endParaRPr>
          </a:p>
          <a:p>
            <a:r>
              <a:rPr lang="en-AU" sz="1050" b="1" dirty="0"/>
              <a:t>Controlled outdoor events</a:t>
            </a:r>
            <a:endParaRPr lang="en-AU" sz="1050" dirty="0"/>
          </a:p>
          <a:p>
            <a:pPr marL="171450" lvl="0" indent="-171450">
              <a:buFont typeface="Arial" panose="020B0604020202020204" pitchFamily="34" charset="0"/>
              <a:buChar char="•"/>
            </a:pPr>
            <a:r>
              <a:rPr lang="en-AU" sz="1050" dirty="0"/>
              <a:t>Organiser must have and comply with a </a:t>
            </a:r>
            <a:r>
              <a:rPr lang="en-AU" sz="1050" u="sng" dirty="0">
                <a:hlinkClick r:id="rId4">
                  <a:extLst>
                    <a:ext uri="{A12FA001-AC4F-418D-AE19-62706E023703}">
                      <ahyp:hlinkClr xmlns:ahyp="http://schemas.microsoft.com/office/drawing/2018/hyperlinkcolor" val="tx"/>
                    </a:ext>
                  </a:extLst>
                </a:hlinkClick>
              </a:rPr>
              <a:t>COVID-19 Safety Plan</a:t>
            </a:r>
            <a:r>
              <a:rPr lang="en-AU" sz="1050" u="sng" dirty="0"/>
              <a:t>.</a:t>
            </a:r>
            <a:endParaRPr lang="en-AU" sz="1050" dirty="0"/>
          </a:p>
          <a:p>
            <a:pPr marL="171450" lvl="0" indent="-171450">
              <a:buFont typeface="Arial" panose="020B0604020202020204" pitchFamily="34" charset="0"/>
              <a:buChar char="•"/>
            </a:pPr>
            <a:r>
              <a:rPr lang="en-AU" sz="1050" dirty="0"/>
              <a:t>Permitted to have: </a:t>
            </a:r>
          </a:p>
          <a:p>
            <a:pPr marL="628650" lvl="1" indent="-171450">
              <a:buFont typeface="Arial" panose="020B0604020202020204" pitchFamily="34" charset="0"/>
              <a:buChar char="•"/>
            </a:pPr>
            <a:r>
              <a:rPr lang="en-AU" sz="1050" dirty="0"/>
              <a:t>the lesser of one person per 2 square metres or 5,000 people if seating is assigned, or </a:t>
            </a:r>
          </a:p>
          <a:p>
            <a:pPr marL="628650" lvl="1" indent="-171450">
              <a:buFont typeface="Arial" panose="020B0604020202020204" pitchFamily="34" charset="0"/>
              <a:buChar char="•"/>
            </a:pPr>
            <a:r>
              <a:rPr lang="en-AU" sz="1050" dirty="0"/>
              <a:t>the lesser of one person per 2 square metres or 3,000 people if allocated seating areas are used.</a:t>
            </a:r>
          </a:p>
          <a:p>
            <a:pPr marL="171450" lvl="0" indent="-171450">
              <a:buFont typeface="Arial" panose="020B0604020202020204" pitchFamily="34" charset="0"/>
              <a:buChar char="•"/>
            </a:pPr>
            <a:r>
              <a:rPr lang="en-AU" sz="1050" dirty="0"/>
              <a:t>Must be fenced, ticketed, seated and less than 5 hours duration.</a:t>
            </a:r>
          </a:p>
          <a:p>
            <a:pPr marL="171450" lvl="0" indent="-171450">
              <a:buFont typeface="Arial" panose="020B0604020202020204" pitchFamily="34" charset="0"/>
              <a:buChar char="•"/>
            </a:pPr>
            <a:r>
              <a:rPr lang="en-AU" sz="1050" dirty="0"/>
              <a:t>Must electronically collect records. </a:t>
            </a:r>
            <a:r>
              <a:rPr lang="en-AU" sz="1050" dirty="0">
                <a:cs typeface="Arial"/>
              </a:rPr>
              <a:t>The Service NSW COVID Safe Check-in </a:t>
            </a:r>
            <a:r>
              <a:rPr lang="en-AU" sz="1050" dirty="0">
                <a:ea typeface="+mn-lt"/>
                <a:cs typeface="+mn-lt"/>
              </a:rPr>
              <a:t>is</a:t>
            </a:r>
            <a:r>
              <a:rPr lang="en-AU" sz="1050" dirty="0">
                <a:cs typeface="Arial"/>
              </a:rPr>
              <a:t> recommended as a free, secure and convenient system but councils are free to choose any electronic system that meets the record keeping requirements. </a:t>
            </a:r>
            <a:br>
              <a:rPr lang="en-AU" sz="1050" dirty="0"/>
            </a:br>
            <a:endParaRPr lang="en-AU" sz="1050" dirty="0">
              <a:latin typeface="Arial"/>
              <a:cs typeface="Arial"/>
            </a:endParaRPr>
          </a:p>
          <a:p>
            <a:r>
              <a:rPr lang="en-AU" sz="1050" b="1" dirty="0"/>
              <a:t>Outdoor rehearsal and performance</a:t>
            </a:r>
            <a:endParaRPr lang="en-AU" sz="1050" dirty="0"/>
          </a:p>
          <a:p>
            <a:pPr marL="171450" lvl="0" indent="-171450">
              <a:buFont typeface="Arial" panose="020B0604020202020204" pitchFamily="34" charset="0"/>
              <a:buChar char="•"/>
            </a:pPr>
            <a:r>
              <a:rPr lang="en-AU" sz="1050" dirty="0"/>
              <a:t>Organiser must have and comply with a </a:t>
            </a:r>
            <a:r>
              <a:rPr lang="en-AU" sz="1050" u="sng" dirty="0">
                <a:hlinkClick r:id="rId5">
                  <a:extLst>
                    <a:ext uri="{A12FA001-AC4F-418D-AE19-62706E023703}">
                      <ahyp:hlinkClr xmlns:ahyp="http://schemas.microsoft.com/office/drawing/2018/hyperlinkcolor" val="tx"/>
                    </a:ext>
                  </a:extLst>
                </a:hlinkClick>
              </a:rPr>
              <a:t>COVID-19 Safety Plan</a:t>
            </a:r>
            <a:r>
              <a:rPr lang="en-AU" sz="1050" u="sng" dirty="0"/>
              <a:t>.</a:t>
            </a:r>
            <a:endParaRPr lang="en-AU" sz="1050" dirty="0"/>
          </a:p>
          <a:p>
            <a:pPr marL="171450" lvl="0" indent="-171450">
              <a:buFont typeface="Arial" panose="020B0604020202020204" pitchFamily="34" charset="0"/>
              <a:buChar char="•"/>
            </a:pPr>
            <a:r>
              <a:rPr lang="en-AU" sz="1050" dirty="0"/>
              <a:t>Permitted to have the lesser of one person per 2 square metres or 3,000 people with no limit on duration.</a:t>
            </a:r>
          </a:p>
          <a:p>
            <a:pPr marL="171450" lvl="0" indent="-171450">
              <a:buFont typeface="Arial" panose="020B0604020202020204" pitchFamily="34" charset="0"/>
              <a:buChar char="•"/>
            </a:pPr>
            <a:r>
              <a:rPr lang="en-AU" sz="1050" dirty="0"/>
              <a:t>No time limit. Patrons do not need to be seated; however, dancefloors outdoors can only have one person per 4 square metres to a maximum of 500 people. Alcohol is not permitted on any dancefloors.</a:t>
            </a:r>
          </a:p>
          <a:p>
            <a:pPr marL="171450" lvl="0" indent="-171450">
              <a:buFont typeface="Arial" panose="020B0604020202020204" pitchFamily="34" charset="0"/>
              <a:buChar char="•"/>
            </a:pPr>
            <a:r>
              <a:rPr lang="en-AU" sz="1050" dirty="0"/>
              <a:t>Strongly encouraged to collect contact details electronically where practicable.</a:t>
            </a:r>
          </a:p>
          <a:p>
            <a:pPr marL="171450" indent="-171450">
              <a:spcAft>
                <a:spcPts val="600"/>
              </a:spcAft>
              <a:buFont typeface="Arial" panose="020B0604020202020204" pitchFamily="34" charset="0"/>
              <a:buChar char="•"/>
            </a:pPr>
            <a:r>
              <a:rPr lang="en-AU" sz="1050" dirty="0">
                <a:cs typeface="Arial"/>
              </a:rPr>
              <a:t>Singing and chanting remains a high-risk activity for transmission. </a:t>
            </a:r>
            <a:r>
              <a:rPr lang="en-AU" sz="1050" dirty="0"/>
              <a:t>Please visit nsw.gov.au for the most up to date information.</a:t>
            </a:r>
          </a:p>
          <a:p>
            <a:r>
              <a:rPr lang="en-AU" sz="1050" b="1" dirty="0"/>
              <a:t>Non-food markets</a:t>
            </a:r>
            <a:endParaRPr lang="en-AU" sz="1050" dirty="0"/>
          </a:p>
          <a:p>
            <a:pPr marL="171450" lvl="0" indent="-171450">
              <a:buFont typeface="Arial" panose="020B0604020202020204" pitchFamily="34" charset="0"/>
              <a:buChar char="•"/>
            </a:pPr>
            <a:r>
              <a:rPr lang="en-AU" sz="1050" dirty="0"/>
              <a:t>Organiser must have and comply with a </a:t>
            </a:r>
            <a:r>
              <a:rPr lang="en-AU" sz="1050" u="sng" dirty="0">
                <a:hlinkClick r:id="rId6">
                  <a:extLst>
                    <a:ext uri="{A12FA001-AC4F-418D-AE19-62706E023703}">
                      <ahyp:hlinkClr xmlns:ahyp="http://schemas.microsoft.com/office/drawing/2018/hyperlinkcolor" val="tx"/>
                    </a:ext>
                  </a:extLst>
                </a:hlinkClick>
              </a:rPr>
              <a:t>COVID-19 Safety Plan</a:t>
            </a:r>
            <a:r>
              <a:rPr lang="en-AU" sz="1050" u="sng" dirty="0"/>
              <a:t>.</a:t>
            </a:r>
            <a:endParaRPr lang="en-AU" sz="1050" dirty="0"/>
          </a:p>
          <a:p>
            <a:pPr marL="171450" lvl="0" indent="-171450">
              <a:buFont typeface="Arial" panose="020B0604020202020204" pitchFamily="34" charset="0"/>
              <a:buChar char="•"/>
            </a:pPr>
            <a:r>
              <a:rPr lang="en-AU" sz="1050" dirty="0"/>
              <a:t>Permitted to have one customer per 2 square metres of space, with no limit on attendees or time.</a:t>
            </a:r>
          </a:p>
          <a:p>
            <a:pPr marL="171450" lvl="0" indent="-171450">
              <a:buFont typeface="Arial" panose="020B0604020202020204" pitchFamily="34" charset="0"/>
              <a:buChar char="•"/>
            </a:pPr>
            <a:r>
              <a:rPr lang="en-AU" sz="1050" dirty="0"/>
              <a:t>Non-food markets including artisan, clothing and craft markets.</a:t>
            </a:r>
          </a:p>
          <a:p>
            <a:pPr lvl="0"/>
            <a:endParaRPr lang="en-AU" sz="1050" dirty="0">
              <a:latin typeface="Arial"/>
              <a:cs typeface="Arial"/>
            </a:endParaRPr>
          </a:p>
          <a:p>
            <a:pPr marL="171450" lvl="0" indent="-171450">
              <a:spcAft>
                <a:spcPts val="600"/>
              </a:spcAft>
              <a:buFont typeface="Arial" panose="020B0604020202020204" pitchFamily="34" charset="0"/>
              <a:buChar char="•"/>
            </a:pPr>
            <a:r>
              <a:rPr lang="en-AU" sz="1050" dirty="0">
                <a:latin typeface="Arial"/>
                <a:cs typeface="Arial"/>
              </a:rPr>
              <a:t>COVID-19 is still here. To keep doing the things we love we all need to play our part and continue to respond quickly and safely this holiday season. </a:t>
            </a:r>
            <a:r>
              <a:rPr lang="en-AU" sz="1050" dirty="0">
                <a:cs typeface="Arial"/>
              </a:rPr>
              <a:t>Let's protect our family, friends and community by being COVID Safe – we will get through this together.</a:t>
            </a:r>
            <a:endParaRPr lang="en-AU" sz="1050" strike="sngStrike" dirty="0">
              <a:latin typeface="Arial"/>
              <a:cs typeface="Arial"/>
            </a:endParaRPr>
          </a:p>
        </p:txBody>
      </p:sp>
      <p:sp>
        <p:nvSpPr>
          <p:cNvPr id="11" name="TextBox 10">
            <a:extLst>
              <a:ext uri="{FF2B5EF4-FFF2-40B4-BE49-F238E27FC236}">
                <a16:creationId xmlns:a16="http://schemas.microsoft.com/office/drawing/2014/main" id="{A8B4E4CB-7746-4A43-9761-1B004B95D9B6}"/>
              </a:ext>
            </a:extLst>
          </p:cNvPr>
          <p:cNvSpPr txBox="1"/>
          <p:nvPr/>
        </p:nvSpPr>
        <p:spPr>
          <a:xfrm>
            <a:off x="578603" y="263948"/>
            <a:ext cx="977476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a:solidFill>
                  <a:schemeClr val="bg1"/>
                </a:solidFill>
                <a:latin typeface="+mj-lt"/>
                <a:ea typeface="+mj-ea"/>
                <a:cs typeface="+mj-cs"/>
              </a:rPr>
              <a:t>Events outside the home: public outdoor events - m</a:t>
            </a:r>
            <a:r>
              <a:rPr lang="en-AU" sz="2800">
                <a:solidFill>
                  <a:schemeClr val="bg1"/>
                </a:solidFill>
              </a:rPr>
              <a:t>essaging</a:t>
            </a:r>
            <a:endParaRPr lang="en-US" sz="2800">
              <a:solidFill>
                <a:schemeClr val="bg1"/>
              </a:solidFill>
              <a:latin typeface="+mj-lt"/>
              <a:ea typeface="+mj-ea"/>
              <a:cs typeface="+mj-cs"/>
            </a:endParaRPr>
          </a:p>
        </p:txBody>
      </p:sp>
      <p:pic>
        <p:nvPicPr>
          <p:cNvPr id="1028" name="Picture 4">
            <a:extLst>
              <a:ext uri="{FF2B5EF4-FFF2-40B4-BE49-F238E27FC236}">
                <a16:creationId xmlns:a16="http://schemas.microsoft.com/office/drawing/2014/main" id="{264E5A71-1B09-4161-A6A3-3D726C9075C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135470" y="1341171"/>
            <a:ext cx="2354435" cy="41908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F127D6-B2DA-4F58-8F35-DACDEFB23E6D}"/>
              </a:ext>
            </a:extLst>
          </p:cNvPr>
          <p:cNvSpPr/>
          <p:nvPr/>
        </p:nvSpPr>
        <p:spPr>
          <a:xfrm>
            <a:off x="5974813" y="3244334"/>
            <a:ext cx="242374" cy="369332"/>
          </a:xfrm>
          <a:prstGeom prst="rect">
            <a:avLst/>
          </a:prstGeom>
        </p:spPr>
        <p:txBody>
          <a:bodyPr wrap="none">
            <a:spAutoFit/>
          </a:bodyPr>
          <a:lstStyle/>
          <a:p>
            <a:r>
              <a:rPr lang="en-AU">
                <a:solidFill>
                  <a:srgbClr val="000000"/>
                </a:solidFill>
                <a:latin typeface="Times New Roman" panose="02020603050405020304" pitchFamily="18" charset="0"/>
              </a:rPr>
              <a:t> </a:t>
            </a:r>
            <a:endParaRPr lang="en-AU"/>
          </a:p>
        </p:txBody>
      </p:sp>
      <p:sp>
        <p:nvSpPr>
          <p:cNvPr id="10" name="Rectangle 9">
            <a:extLst>
              <a:ext uri="{FF2B5EF4-FFF2-40B4-BE49-F238E27FC236}">
                <a16:creationId xmlns:a16="http://schemas.microsoft.com/office/drawing/2014/main" id="{F1E4B44C-C5F7-4C45-BE28-624B62265888}"/>
              </a:ext>
            </a:extLst>
          </p:cNvPr>
          <p:cNvSpPr/>
          <p:nvPr/>
        </p:nvSpPr>
        <p:spPr>
          <a:xfrm>
            <a:off x="9090636" y="5616780"/>
            <a:ext cx="304280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1400">
                <a:hlinkClick r:id="rId8"/>
              </a:rPr>
              <a:t>Link to download</a:t>
            </a:r>
            <a:r>
              <a:rPr lang="en-NZ" sz="1400"/>
              <a:t> – Facebook (in feed)</a:t>
            </a:r>
          </a:p>
        </p:txBody>
      </p:sp>
      <p:sp>
        <p:nvSpPr>
          <p:cNvPr id="12" name="Rectangle 11">
            <a:extLst>
              <a:ext uri="{FF2B5EF4-FFF2-40B4-BE49-F238E27FC236}">
                <a16:creationId xmlns:a16="http://schemas.microsoft.com/office/drawing/2014/main" id="{85A1DD15-3F4D-4077-AC36-BB837FA3FCE2}"/>
              </a:ext>
            </a:extLst>
          </p:cNvPr>
          <p:cNvSpPr/>
          <p:nvPr/>
        </p:nvSpPr>
        <p:spPr>
          <a:xfrm>
            <a:off x="9090870" y="6009271"/>
            <a:ext cx="3101130"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1400">
                <a:hlinkClick r:id="rId9"/>
              </a:rPr>
              <a:t>Link to download </a:t>
            </a:r>
            <a:r>
              <a:rPr lang="en-NZ" sz="1400"/>
              <a:t>– Instagram (stories)</a:t>
            </a:r>
          </a:p>
        </p:txBody>
      </p:sp>
      <p:sp>
        <p:nvSpPr>
          <p:cNvPr id="15" name="Rectangle 14">
            <a:extLst>
              <a:ext uri="{FF2B5EF4-FFF2-40B4-BE49-F238E27FC236}">
                <a16:creationId xmlns:a16="http://schemas.microsoft.com/office/drawing/2014/main" id="{61F54B49-B9E5-4539-A4A0-A9DFCA55280D}"/>
              </a:ext>
            </a:extLst>
          </p:cNvPr>
          <p:cNvSpPr/>
          <p:nvPr/>
        </p:nvSpPr>
        <p:spPr>
          <a:xfrm>
            <a:off x="9090636" y="6440163"/>
            <a:ext cx="2916573"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1400">
                <a:hlinkClick r:id="rId10"/>
              </a:rPr>
              <a:t>Link to download</a:t>
            </a:r>
            <a:r>
              <a:rPr lang="en-NZ" sz="1400"/>
              <a:t> – </a:t>
            </a:r>
            <a:r>
              <a:rPr lang="en-NZ" sz="1400" err="1"/>
              <a:t>SnapChat</a:t>
            </a:r>
            <a:endParaRPr lang="en-NZ" sz="1400"/>
          </a:p>
        </p:txBody>
      </p:sp>
    </p:spTree>
    <p:extLst>
      <p:ext uri="{BB962C8B-B14F-4D97-AF65-F5344CB8AC3E}">
        <p14:creationId xmlns:p14="http://schemas.microsoft.com/office/powerpoint/2010/main" val="2112257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BFC313-DF2A-48F7-BBE1-120126B5AC87}"/>
              </a:ext>
            </a:extLst>
          </p:cNvPr>
          <p:cNvSpPr txBox="1"/>
          <p:nvPr/>
        </p:nvSpPr>
        <p:spPr>
          <a:xfrm>
            <a:off x="7304567" y="694840"/>
            <a:ext cx="4308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NZ" b="1">
              <a:latin typeface="Arial"/>
              <a:cs typeface="Calibri"/>
            </a:endParaRPr>
          </a:p>
          <a:p>
            <a:pPr marL="285750" indent="-285750">
              <a:buFont typeface="Wingdings"/>
              <a:buChar char="Ø"/>
            </a:pPr>
            <a:endParaRPr lang="en-NZ">
              <a:latin typeface="Arial"/>
              <a:cs typeface="Calibri"/>
            </a:endParaRPr>
          </a:p>
        </p:txBody>
      </p:sp>
      <p:sp>
        <p:nvSpPr>
          <p:cNvPr id="13" name="TextBox 12">
            <a:extLst>
              <a:ext uri="{FF2B5EF4-FFF2-40B4-BE49-F238E27FC236}">
                <a16:creationId xmlns:a16="http://schemas.microsoft.com/office/drawing/2014/main" id="{B427C689-B712-4682-9730-4EFB14C4346F}"/>
              </a:ext>
            </a:extLst>
          </p:cNvPr>
          <p:cNvSpPr txBox="1"/>
          <p:nvPr/>
        </p:nvSpPr>
        <p:spPr>
          <a:xfrm>
            <a:off x="5250935" y="383415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TextBox 5">
            <a:extLst>
              <a:ext uri="{FF2B5EF4-FFF2-40B4-BE49-F238E27FC236}">
                <a16:creationId xmlns:a16="http://schemas.microsoft.com/office/drawing/2014/main" id="{DB92C56B-BC59-4A1E-9BE0-5FBE772021E0}"/>
              </a:ext>
            </a:extLst>
          </p:cNvPr>
          <p:cNvSpPr txBox="1"/>
          <p:nvPr/>
        </p:nvSpPr>
        <p:spPr>
          <a:xfrm>
            <a:off x="578603" y="1301794"/>
            <a:ext cx="60078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panose="020B0604020202020204" pitchFamily="34" charset="0"/>
                <a:cs typeface="Arial" panose="020B0604020202020204" pitchFamily="34" charset="0"/>
              </a:rPr>
              <a:t>Planning or attending an outdoor gathering</a:t>
            </a:r>
          </a:p>
        </p:txBody>
      </p:sp>
      <p:sp>
        <p:nvSpPr>
          <p:cNvPr id="14" name="TextBox 13">
            <a:extLst>
              <a:ext uri="{FF2B5EF4-FFF2-40B4-BE49-F238E27FC236}">
                <a16:creationId xmlns:a16="http://schemas.microsoft.com/office/drawing/2014/main" id="{19312098-1B88-4DA1-8541-8CE1AF835895}"/>
              </a:ext>
            </a:extLst>
          </p:cNvPr>
          <p:cNvSpPr txBox="1"/>
          <p:nvPr/>
        </p:nvSpPr>
        <p:spPr>
          <a:xfrm>
            <a:off x="578603" y="1772063"/>
            <a:ext cx="8444759" cy="48167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spcAft>
                <a:spcPts val="600"/>
              </a:spcAft>
              <a:buFont typeface="Arial" panose="020B0604020202020204" pitchFamily="34" charset="0"/>
              <a:buChar char="•"/>
            </a:pPr>
            <a:r>
              <a:rPr lang="en-US" sz="1200" dirty="0">
                <a:cs typeface="Arial"/>
              </a:rPr>
              <a:t> To keep doing the things we love in NSW, we need to continue to be COVID aware and safe as we plan gatherings and celebrate the festive season.</a:t>
            </a:r>
          </a:p>
          <a:p>
            <a:pPr marL="171450" indent="-171450">
              <a:spcAft>
                <a:spcPts val="600"/>
              </a:spcAft>
              <a:buFont typeface="Arial" panose="020B0604020202020204" pitchFamily="34" charset="0"/>
              <a:buChar char="•"/>
            </a:pPr>
            <a:r>
              <a:rPr lang="en-GB" sz="1200" dirty="0">
                <a:cs typeface="Arial"/>
              </a:rPr>
              <a:t>Parks and open spaces are places where we can relax, exercise and enjoy the outdoors. We just have to use them in a COVID Safe way.</a:t>
            </a:r>
          </a:p>
          <a:p>
            <a:pPr marL="171450" indent="-171450">
              <a:spcAft>
                <a:spcPts val="600"/>
              </a:spcAft>
              <a:buFont typeface="Arial" panose="020B0604020202020204" pitchFamily="34" charset="0"/>
              <a:buChar char="•"/>
            </a:pPr>
            <a:r>
              <a:rPr lang="en-GB" sz="1200" dirty="0">
                <a:cs typeface="Arial"/>
              </a:rPr>
              <a:t>Limit the number of guests in your group when at outdoor spaces and venues. </a:t>
            </a:r>
            <a:r>
              <a:rPr lang="en-US" sz="1200" dirty="0">
                <a:cs typeface="Arial"/>
              </a:rPr>
              <a:t>For the latest information and guidance on gatherings, </a:t>
            </a:r>
            <a:r>
              <a:rPr lang="en-US" sz="1200">
                <a:cs typeface="Arial"/>
              </a:rPr>
              <a:t>check </a:t>
            </a:r>
            <a:r>
              <a:rPr lang="en-NZ" sz="1200">
                <a:ea typeface="+mn-lt"/>
                <a:cs typeface="+mn-lt"/>
                <a:hlinkClick r:id="rId3">
                  <a:extLst>
                    <a:ext uri="{A12FA001-AC4F-418D-AE19-62706E023703}">
                      <ahyp:hlinkClr xmlns:ahyp="http://schemas.microsoft.com/office/drawing/2018/hyperlinkcolor" val="tx"/>
                    </a:ext>
                  </a:extLst>
                </a:hlinkClick>
              </a:rPr>
              <a:t>www</a:t>
            </a:r>
            <a:r>
              <a:rPr lang="en-NZ" sz="1200" dirty="0">
                <a:ea typeface="+mn-lt"/>
                <a:cs typeface="+mn-lt"/>
                <a:hlinkClick r:id="rId3">
                  <a:extLst>
                    <a:ext uri="{A12FA001-AC4F-418D-AE19-62706E023703}">
                      <ahyp:hlinkClr xmlns:ahyp="http://schemas.microsoft.com/office/drawing/2018/hyperlinkcolor" val="tx"/>
                    </a:ext>
                  </a:extLst>
                </a:hlinkClick>
              </a:rPr>
              <a:t>.nsw.gov.au/covid-19</a:t>
            </a:r>
            <a:r>
              <a:rPr lang="en-NZ" sz="1200" dirty="0">
                <a:ea typeface="+mn-lt"/>
                <a:cs typeface="+mn-lt"/>
              </a:rPr>
              <a:t>.</a:t>
            </a:r>
            <a:endParaRPr lang="en-GB" sz="1200" dirty="0">
              <a:ea typeface="+mn-lt"/>
              <a:cs typeface="+mn-lt"/>
            </a:endParaRPr>
          </a:p>
          <a:p>
            <a:pPr marL="171450" indent="-171450">
              <a:spcAft>
                <a:spcPts val="600"/>
              </a:spcAft>
              <a:buFont typeface="Arial" panose="020B0604020202020204" pitchFamily="34" charset="0"/>
              <a:buChar char="•"/>
            </a:pPr>
            <a:r>
              <a:rPr lang="en-GB" sz="1200" dirty="0">
                <a:cs typeface="Arial"/>
              </a:rPr>
              <a:t>We all need to be considerate of others and share public spaces. Limit your time at the beach/parks/cafes/restaurants so everyone can enjoy our beautiful outdoors and venues safely.</a:t>
            </a:r>
          </a:p>
          <a:p>
            <a:pPr marL="171450" indent="-171450">
              <a:spcAft>
                <a:spcPts val="600"/>
              </a:spcAft>
              <a:buFont typeface="Arial" panose="020B0604020202020204" pitchFamily="34" charset="0"/>
              <a:buChar char="•"/>
            </a:pPr>
            <a:r>
              <a:rPr lang="en-GB" sz="1200" dirty="0">
                <a:cs typeface="Arial"/>
              </a:rPr>
              <a:t>Plan your day in advance. Stay up to date with beach/park closures and book other activities and venues where you can.</a:t>
            </a:r>
          </a:p>
          <a:p>
            <a:pPr marL="171450" indent="-171450">
              <a:spcAft>
                <a:spcPts val="600"/>
              </a:spcAft>
              <a:buFont typeface="Arial" panose="020B0604020202020204" pitchFamily="34" charset="0"/>
              <a:buChar char="•"/>
            </a:pPr>
            <a:r>
              <a:rPr lang="en-GB" sz="1200" dirty="0">
                <a:cs typeface="Arial"/>
              </a:rPr>
              <a:t>If you arrive at your destination and cannot maintain physical distancing, try somewhere less crowded. Wear a mask when you can’t physically distance. </a:t>
            </a:r>
          </a:p>
          <a:p>
            <a:pPr marL="171450" indent="-171450">
              <a:spcAft>
                <a:spcPts val="600"/>
              </a:spcAft>
              <a:buFont typeface="Arial" panose="020B0604020202020204" pitchFamily="34" charset="0"/>
              <a:buChar char="•"/>
            </a:pPr>
            <a:r>
              <a:rPr lang="en-GB" sz="1200" dirty="0">
                <a:cs typeface="Arial"/>
              </a:rPr>
              <a:t>Now is a good time to explore our less-travelled parks, trails and spaces. Discover somewhere new and find your own safe space.</a:t>
            </a:r>
          </a:p>
          <a:p>
            <a:pPr marL="171450" indent="-171450">
              <a:spcAft>
                <a:spcPts val="600"/>
              </a:spcAft>
              <a:buFont typeface="Arial" panose="020B0604020202020204" pitchFamily="34" charset="0"/>
              <a:buChar char="•"/>
            </a:pPr>
            <a:r>
              <a:rPr lang="en-GB" sz="1200" dirty="0">
                <a:cs typeface="Arial"/>
              </a:rPr>
              <a:t>If you’re unwell, or anyone in your household is unwell, stay home. Instead, get tested immediately and self-isolate. There is no limit to the number of tests you can have and most people in NSW receive their test results within 24 hours.</a:t>
            </a:r>
            <a:endParaRPr lang="en-GB" sz="1200" dirty="0">
              <a:cs typeface="Arial" panose="020B0604020202020204" pitchFamily="34" charset="0"/>
            </a:endParaRPr>
          </a:p>
          <a:p>
            <a:pPr marL="171450" indent="-171450">
              <a:spcAft>
                <a:spcPts val="600"/>
              </a:spcAft>
              <a:buFont typeface="Arial" panose="020B0604020202020204" pitchFamily="34" charset="0"/>
              <a:buChar char="•"/>
            </a:pPr>
            <a:r>
              <a:rPr lang="en-US" sz="1200" dirty="0">
                <a:cs typeface="Arial"/>
              </a:rPr>
              <a:t>Stay safe, wash your hands regularly and keep 1.5 meters apart from people you don’t live with</a:t>
            </a:r>
            <a:r>
              <a:rPr lang="en-GB" sz="1200" dirty="0">
                <a:cs typeface="Arial"/>
              </a:rPr>
              <a:t>.</a:t>
            </a:r>
          </a:p>
          <a:p>
            <a:pPr marL="171450" indent="-171450">
              <a:spcAft>
                <a:spcPts val="600"/>
              </a:spcAft>
              <a:buFont typeface="Arial" panose="020B0604020202020204" pitchFamily="34" charset="0"/>
              <a:buChar char="•"/>
            </a:pPr>
            <a:r>
              <a:rPr lang="en-GB" sz="1200" dirty="0">
                <a:cs typeface="Arial"/>
              </a:rPr>
              <a:t>It might be hard to say ‘no' to a hug, but it’s how we can keep our loved ones safe this festive season.</a:t>
            </a:r>
          </a:p>
          <a:p>
            <a:pPr marL="171450" indent="-171450">
              <a:spcAft>
                <a:spcPts val="600"/>
              </a:spcAft>
              <a:buFont typeface="Arial" panose="020B0604020202020204" pitchFamily="34" charset="0"/>
              <a:buChar char="•"/>
            </a:pPr>
            <a:r>
              <a:rPr lang="en-GB" sz="1200" dirty="0">
                <a:cs typeface="Arial"/>
              </a:rPr>
              <a:t>Suggest BYO picnic rugs and chairs along with food and avoid sharing utensils with people you don't live with.</a:t>
            </a:r>
          </a:p>
          <a:p>
            <a:pPr marL="171450" indent="-171450">
              <a:spcAft>
                <a:spcPts val="600"/>
              </a:spcAft>
              <a:buFont typeface="Arial" panose="020B0604020202020204" pitchFamily="34" charset="0"/>
              <a:buChar char="•"/>
            </a:pPr>
            <a:r>
              <a:rPr lang="en-US" sz="1200" dirty="0">
                <a:cs typeface="Arial"/>
              </a:rPr>
              <a:t>Keep a diary, photos or social media posts to record who joined you, </a:t>
            </a:r>
            <a:r>
              <a:rPr lang="en-GB" sz="1200" dirty="0">
                <a:cs typeface="Arial"/>
              </a:rPr>
              <a:t>as contact tracing helps stop the spread of COVID-19 in our community.</a:t>
            </a:r>
          </a:p>
        </p:txBody>
      </p:sp>
      <p:sp>
        <p:nvSpPr>
          <p:cNvPr id="11" name="TextBox 10">
            <a:extLst>
              <a:ext uri="{FF2B5EF4-FFF2-40B4-BE49-F238E27FC236}">
                <a16:creationId xmlns:a16="http://schemas.microsoft.com/office/drawing/2014/main" id="{A8B4E4CB-7746-4A43-9761-1B004B95D9B6}"/>
              </a:ext>
            </a:extLst>
          </p:cNvPr>
          <p:cNvSpPr txBox="1"/>
          <p:nvPr/>
        </p:nvSpPr>
        <p:spPr>
          <a:xfrm>
            <a:off x="578603" y="263948"/>
            <a:ext cx="1173205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a:solidFill>
                  <a:schemeClr val="bg1"/>
                </a:solidFill>
                <a:latin typeface="+mj-lt"/>
                <a:ea typeface="+mj-ea"/>
                <a:cs typeface="+mj-cs"/>
              </a:rPr>
              <a:t>Private events outside the home: m</a:t>
            </a:r>
            <a:r>
              <a:rPr lang="en-AU" sz="2800">
                <a:solidFill>
                  <a:schemeClr val="bg1"/>
                </a:solidFill>
              </a:rPr>
              <a:t>essaging</a:t>
            </a:r>
            <a:endParaRPr lang="en-US" sz="2800">
              <a:solidFill>
                <a:schemeClr val="bg1"/>
              </a:solidFill>
              <a:latin typeface="+mj-lt"/>
              <a:ea typeface="+mj-ea"/>
              <a:cs typeface="+mj-cs"/>
            </a:endParaRPr>
          </a:p>
        </p:txBody>
      </p:sp>
      <p:pic>
        <p:nvPicPr>
          <p:cNvPr id="10" name="Picture 9" descr="A picture containing text&#10;&#10;Description automatically generated">
            <a:extLst>
              <a:ext uri="{FF2B5EF4-FFF2-40B4-BE49-F238E27FC236}">
                <a16:creationId xmlns:a16="http://schemas.microsoft.com/office/drawing/2014/main" id="{4979E317-6C27-454D-B3DF-F38076F661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0569" y="1394156"/>
            <a:ext cx="2440000" cy="2440000"/>
          </a:xfrm>
          <a:prstGeom prst="rect">
            <a:avLst/>
          </a:prstGeom>
        </p:spPr>
      </p:pic>
      <p:pic>
        <p:nvPicPr>
          <p:cNvPr id="12" name="Picture 11" descr="Text&#10;&#10;Description automatically generated">
            <a:extLst>
              <a:ext uri="{FF2B5EF4-FFF2-40B4-BE49-F238E27FC236}">
                <a16:creationId xmlns:a16="http://schemas.microsoft.com/office/drawing/2014/main" id="{3BED4FDB-C1CA-4CC4-87EC-BF454BC00B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65278" y="4018822"/>
            <a:ext cx="2440000" cy="2440000"/>
          </a:xfrm>
          <a:prstGeom prst="rect">
            <a:avLst/>
          </a:prstGeom>
        </p:spPr>
      </p:pic>
    </p:spTree>
    <p:extLst>
      <p:ext uri="{BB962C8B-B14F-4D97-AF65-F5344CB8AC3E}">
        <p14:creationId xmlns:p14="http://schemas.microsoft.com/office/powerpoint/2010/main" val="2838166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427C689-B712-4682-9730-4EFB14C4346F}"/>
              </a:ext>
            </a:extLst>
          </p:cNvPr>
          <p:cNvSpPr txBox="1"/>
          <p:nvPr/>
        </p:nvSpPr>
        <p:spPr>
          <a:xfrm>
            <a:off x="5250935" y="383415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TextBox 5">
            <a:extLst>
              <a:ext uri="{FF2B5EF4-FFF2-40B4-BE49-F238E27FC236}">
                <a16:creationId xmlns:a16="http://schemas.microsoft.com/office/drawing/2014/main" id="{DB92C56B-BC59-4A1E-9BE0-5FBE772021E0}"/>
              </a:ext>
            </a:extLst>
          </p:cNvPr>
          <p:cNvSpPr txBox="1"/>
          <p:nvPr/>
        </p:nvSpPr>
        <p:spPr>
          <a:xfrm>
            <a:off x="578603" y="1341171"/>
            <a:ext cx="60078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Arial"/>
              </a:rPr>
              <a:t>New Year's Eve in Sydney CBD</a:t>
            </a:r>
            <a:endParaRPr lang="en-US"/>
          </a:p>
        </p:txBody>
      </p:sp>
      <p:sp>
        <p:nvSpPr>
          <p:cNvPr id="14" name="TextBox 13">
            <a:extLst>
              <a:ext uri="{FF2B5EF4-FFF2-40B4-BE49-F238E27FC236}">
                <a16:creationId xmlns:a16="http://schemas.microsoft.com/office/drawing/2014/main" id="{19312098-1B88-4DA1-8541-8CE1AF835895}"/>
              </a:ext>
            </a:extLst>
          </p:cNvPr>
          <p:cNvSpPr txBox="1"/>
          <p:nvPr/>
        </p:nvSpPr>
        <p:spPr>
          <a:xfrm>
            <a:off x="508908" y="1779747"/>
            <a:ext cx="6383505" cy="28469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spcAft>
                <a:spcPts val="600"/>
              </a:spcAft>
              <a:buFont typeface="Arial" panose="020B0604020202020204" pitchFamily="34" charset="0"/>
              <a:buChar char="•"/>
            </a:pPr>
            <a:r>
              <a:rPr lang="en-AU" sz="1200" dirty="0">
                <a:cs typeface="Arial"/>
              </a:rPr>
              <a:t>New Year’s Eve celebrations in Sydney are going to look different this year so we can keep everyone safe</a:t>
            </a:r>
          </a:p>
          <a:p>
            <a:pPr marL="171450" indent="-171450">
              <a:spcAft>
                <a:spcPts val="600"/>
              </a:spcAft>
              <a:buFont typeface="Arial" panose="020B0604020202020204" pitchFamily="34" charset="0"/>
              <a:buChar char="•"/>
            </a:pPr>
            <a:r>
              <a:rPr lang="en-AU" sz="1200" dirty="0">
                <a:cs typeface="Arial"/>
              </a:rPr>
              <a:t>This includes the fireworks: there will be no 9pm fireworks and the midnight fireworks will be shorter than previous years</a:t>
            </a:r>
          </a:p>
          <a:p>
            <a:pPr marL="171450" indent="-171450">
              <a:spcAft>
                <a:spcPts val="600"/>
              </a:spcAft>
              <a:buFont typeface="Arial" panose="020B0604020202020204" pitchFamily="34" charset="0"/>
              <a:buChar char="•"/>
            </a:pPr>
            <a:r>
              <a:rPr lang="en-AU" sz="1200" dirty="0">
                <a:cs typeface="Arial"/>
              </a:rPr>
              <a:t>Vantage points around Circular Quay will be reserved for frontline workers as a token of appreciation</a:t>
            </a:r>
          </a:p>
          <a:p>
            <a:pPr marL="171450" indent="-171450">
              <a:spcAft>
                <a:spcPts val="600"/>
              </a:spcAft>
              <a:buFont typeface="Arial" panose="020B0604020202020204" pitchFamily="34" charset="0"/>
              <a:buChar char="•"/>
            </a:pPr>
            <a:r>
              <a:rPr lang="en-AU" sz="1200" dirty="0">
                <a:cs typeface="Arial"/>
              </a:rPr>
              <a:t>There will be COVID Safe measures in place around the city to keep everyone safe</a:t>
            </a:r>
          </a:p>
          <a:p>
            <a:pPr marL="171450" indent="-171450">
              <a:spcAft>
                <a:spcPts val="600"/>
              </a:spcAft>
              <a:buFont typeface="Arial" panose="020B0604020202020204" pitchFamily="34" charset="0"/>
              <a:buChar char="•"/>
            </a:pPr>
            <a:r>
              <a:rPr lang="en-AU" sz="1200" dirty="0">
                <a:cs typeface="Arial"/>
              </a:rPr>
              <a:t>If you're planning to celebrate in the CBD, you will need to book ahead</a:t>
            </a:r>
          </a:p>
          <a:p>
            <a:pPr marL="171450" indent="-171450">
              <a:spcAft>
                <a:spcPts val="600"/>
              </a:spcAft>
              <a:buFont typeface="Arial" panose="020B0604020202020204" pitchFamily="34" charset="0"/>
              <a:buChar char="•"/>
            </a:pPr>
            <a:r>
              <a:rPr lang="en-AU" sz="1200" dirty="0">
                <a:cs typeface="Arial"/>
              </a:rPr>
              <a:t>Anyone wishing to enter areas around the Harbour will require a New Year's Eve pass</a:t>
            </a:r>
          </a:p>
          <a:p>
            <a:pPr marL="171450" indent="-171450">
              <a:spcAft>
                <a:spcPts val="600"/>
              </a:spcAft>
              <a:buFont typeface="Arial" panose="020B0604020202020204" pitchFamily="34" charset="0"/>
              <a:buChar char="•"/>
            </a:pPr>
            <a:r>
              <a:rPr lang="en-AU" sz="1200" dirty="0">
                <a:cs typeface="Arial"/>
              </a:rPr>
              <a:t>New Year's Eve passes can be downloaded for those with confirmed bookings via Service NSW</a:t>
            </a:r>
          </a:p>
          <a:p>
            <a:pPr marL="171450" indent="-171450">
              <a:spcAft>
                <a:spcPts val="600"/>
              </a:spcAft>
              <a:buFont typeface="Arial" panose="020B0604020202020204" pitchFamily="34" charset="0"/>
              <a:buChar char="•"/>
            </a:pPr>
            <a:r>
              <a:rPr lang="en-AU" sz="1200" dirty="0">
                <a:cs typeface="Arial"/>
              </a:rPr>
              <a:t>For more information visit </a:t>
            </a:r>
            <a:r>
              <a:rPr lang="en-AU" sz="1200" dirty="0">
                <a:cs typeface="Arial"/>
                <a:hlinkClick r:id="rId3"/>
              </a:rPr>
              <a:t>www.nsw.gov.au/NYE</a:t>
            </a:r>
            <a:endParaRPr lang="en-AU" sz="1200" dirty="0">
              <a:cs typeface="Arial"/>
            </a:endParaRPr>
          </a:p>
        </p:txBody>
      </p:sp>
      <p:sp>
        <p:nvSpPr>
          <p:cNvPr id="11" name="TextBox 10">
            <a:extLst>
              <a:ext uri="{FF2B5EF4-FFF2-40B4-BE49-F238E27FC236}">
                <a16:creationId xmlns:a16="http://schemas.microsoft.com/office/drawing/2014/main" id="{A8B4E4CB-7746-4A43-9761-1B004B95D9B6}"/>
              </a:ext>
            </a:extLst>
          </p:cNvPr>
          <p:cNvSpPr txBox="1"/>
          <p:nvPr/>
        </p:nvSpPr>
        <p:spPr>
          <a:xfrm>
            <a:off x="578603" y="263948"/>
            <a:ext cx="1173205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a:solidFill>
                  <a:schemeClr val="bg1"/>
                </a:solidFill>
                <a:latin typeface="+mj-lt"/>
                <a:ea typeface="+mj-ea"/>
                <a:cs typeface="+mj-cs"/>
              </a:rPr>
              <a:t>Private events outside the home: New Year’s Eve</a:t>
            </a:r>
            <a:endParaRPr lang="en-US" sz="2800">
              <a:solidFill>
                <a:schemeClr val="bg1"/>
              </a:solidFill>
              <a:latin typeface="+mj-lt"/>
              <a:ea typeface="+mj-ea"/>
              <a:cs typeface="+mj-cs"/>
            </a:endParaRPr>
          </a:p>
        </p:txBody>
      </p:sp>
      <p:pic>
        <p:nvPicPr>
          <p:cNvPr id="9" name="Picture 3" descr="Graphical user interface, text, application&#10;&#10;Description automatically generated">
            <a:extLst>
              <a:ext uri="{FF2B5EF4-FFF2-40B4-BE49-F238E27FC236}">
                <a16:creationId xmlns:a16="http://schemas.microsoft.com/office/drawing/2014/main" id="{329BD7AF-E397-A248-A164-43AAA29BB866}"/>
              </a:ext>
            </a:extLst>
          </p:cNvPr>
          <p:cNvPicPr>
            <a:picLocks noChangeAspect="1"/>
          </p:cNvPicPr>
          <p:nvPr/>
        </p:nvPicPr>
        <p:blipFill>
          <a:blip r:embed="rId4"/>
          <a:stretch>
            <a:fillRect/>
          </a:stretch>
        </p:blipFill>
        <p:spPr>
          <a:xfrm>
            <a:off x="8654716" y="1856874"/>
            <a:ext cx="2743200" cy="2743200"/>
          </a:xfrm>
          <a:prstGeom prst="rect">
            <a:avLst/>
          </a:prstGeom>
        </p:spPr>
      </p:pic>
      <p:sp>
        <p:nvSpPr>
          <p:cNvPr id="10" name="TextBox 9">
            <a:extLst>
              <a:ext uri="{FF2B5EF4-FFF2-40B4-BE49-F238E27FC236}">
                <a16:creationId xmlns:a16="http://schemas.microsoft.com/office/drawing/2014/main" id="{2FD3AB12-1298-0B4C-8109-095D4CADBA0A}"/>
              </a:ext>
            </a:extLst>
          </p:cNvPr>
          <p:cNvSpPr txBox="1"/>
          <p:nvPr/>
        </p:nvSpPr>
        <p:spPr>
          <a:xfrm>
            <a:off x="8654716" y="1379637"/>
            <a:ext cx="255556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000"/>
              <a:t>Social</a:t>
            </a:r>
            <a:r>
              <a:rPr lang="en-AU" sz="1000">
                <a:cs typeface="Arial"/>
              </a:rPr>
              <a:t> media tile – to download,</a:t>
            </a:r>
            <a:r>
              <a:rPr lang="en-NZ" sz="1000">
                <a:cs typeface="Arial"/>
              </a:rPr>
              <a:t> right click on the image and choose ‘Save Media As’</a:t>
            </a:r>
          </a:p>
        </p:txBody>
      </p:sp>
      <p:sp>
        <p:nvSpPr>
          <p:cNvPr id="12" name="TextBox 1">
            <a:extLst>
              <a:ext uri="{FF2B5EF4-FFF2-40B4-BE49-F238E27FC236}">
                <a16:creationId xmlns:a16="http://schemas.microsoft.com/office/drawing/2014/main" id="{234265DB-77B1-6B40-8862-5E5A382D6787}"/>
              </a:ext>
            </a:extLst>
          </p:cNvPr>
          <p:cNvSpPr txBox="1"/>
          <p:nvPr/>
        </p:nvSpPr>
        <p:spPr>
          <a:xfrm>
            <a:off x="8594347" y="4875624"/>
            <a:ext cx="3250874"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t>Post: </a:t>
            </a:r>
            <a:r>
              <a:rPr lang="en-AU" sz="1200" dirty="0">
                <a:ea typeface="+mn-lt"/>
                <a:cs typeface="+mn-lt"/>
              </a:rPr>
              <a:t>New Year's Eve celebrations in the CBD are going to look different this year to keep everybody safe.</a:t>
            </a:r>
            <a:r>
              <a:rPr lang="en-AU" sz="1200" dirty="0"/>
              <a:t> You will need a New Year's Eve pass to enter restricted areas around the Harbour. For more information visit </a:t>
            </a:r>
            <a:r>
              <a:rPr lang="en-AU" sz="1200" dirty="0">
                <a:hlinkClick r:id="rId3"/>
              </a:rPr>
              <a:t>www.nsw.gov.au/NYE</a:t>
            </a:r>
            <a:r>
              <a:rPr lang="en-AU" sz="1200" dirty="0"/>
              <a:t> </a:t>
            </a:r>
            <a:endParaRPr lang="en-AU" sz="1200" dirty="0">
              <a:cs typeface="Arial"/>
            </a:endParaRPr>
          </a:p>
        </p:txBody>
      </p:sp>
    </p:spTree>
    <p:extLst>
      <p:ext uri="{BB962C8B-B14F-4D97-AF65-F5344CB8AC3E}">
        <p14:creationId xmlns:p14="http://schemas.microsoft.com/office/powerpoint/2010/main" val="2271460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BFC313-DF2A-48F7-BBE1-120126B5AC87}"/>
              </a:ext>
            </a:extLst>
          </p:cNvPr>
          <p:cNvSpPr txBox="1"/>
          <p:nvPr/>
        </p:nvSpPr>
        <p:spPr>
          <a:xfrm>
            <a:off x="7304567" y="694840"/>
            <a:ext cx="4308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NZ" b="1">
              <a:latin typeface="Arial"/>
              <a:cs typeface="Calibri"/>
            </a:endParaRPr>
          </a:p>
          <a:p>
            <a:pPr marL="285750" indent="-285750">
              <a:buFont typeface="Wingdings"/>
              <a:buChar char="Ø"/>
            </a:pPr>
            <a:endParaRPr lang="en-NZ">
              <a:latin typeface="Arial"/>
              <a:cs typeface="Calibri"/>
            </a:endParaRPr>
          </a:p>
        </p:txBody>
      </p:sp>
      <p:sp>
        <p:nvSpPr>
          <p:cNvPr id="13" name="TextBox 12">
            <a:extLst>
              <a:ext uri="{FF2B5EF4-FFF2-40B4-BE49-F238E27FC236}">
                <a16:creationId xmlns:a16="http://schemas.microsoft.com/office/drawing/2014/main" id="{B427C689-B712-4682-9730-4EFB14C4346F}"/>
              </a:ext>
            </a:extLst>
          </p:cNvPr>
          <p:cNvSpPr txBox="1"/>
          <p:nvPr/>
        </p:nvSpPr>
        <p:spPr>
          <a:xfrm>
            <a:off x="5250935" y="383415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TextBox 5">
            <a:extLst>
              <a:ext uri="{FF2B5EF4-FFF2-40B4-BE49-F238E27FC236}">
                <a16:creationId xmlns:a16="http://schemas.microsoft.com/office/drawing/2014/main" id="{DB92C56B-BC59-4A1E-9BE0-5FBE772021E0}"/>
              </a:ext>
            </a:extLst>
          </p:cNvPr>
          <p:cNvSpPr txBox="1"/>
          <p:nvPr/>
        </p:nvSpPr>
        <p:spPr>
          <a:xfrm>
            <a:off x="578603" y="1341171"/>
            <a:ext cx="60078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panose="020B0604020202020204" pitchFamily="34" charset="0"/>
                <a:cs typeface="Arial" panose="020B0604020202020204" pitchFamily="34" charset="0"/>
              </a:rPr>
              <a:t>Hosting private events</a:t>
            </a:r>
          </a:p>
        </p:txBody>
      </p:sp>
      <p:sp>
        <p:nvSpPr>
          <p:cNvPr id="14" name="TextBox 13">
            <a:extLst>
              <a:ext uri="{FF2B5EF4-FFF2-40B4-BE49-F238E27FC236}">
                <a16:creationId xmlns:a16="http://schemas.microsoft.com/office/drawing/2014/main" id="{19312098-1B88-4DA1-8541-8CE1AF835895}"/>
              </a:ext>
            </a:extLst>
          </p:cNvPr>
          <p:cNvSpPr txBox="1"/>
          <p:nvPr/>
        </p:nvSpPr>
        <p:spPr>
          <a:xfrm>
            <a:off x="508908" y="1779747"/>
            <a:ext cx="6383505"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spcAft>
                <a:spcPts val="600"/>
              </a:spcAft>
              <a:buFont typeface="Arial" panose="020B0604020202020204" pitchFamily="34" charset="0"/>
              <a:buChar char="•"/>
            </a:pPr>
            <a:r>
              <a:rPr lang="en-AU" sz="1200" dirty="0">
                <a:cs typeface="Arial"/>
              </a:rPr>
              <a:t>We know the holiday season means big business for our businesses. To keep doing the things we love in NSW, we need to continue to be COVID aware and safe as we plan gatherings and celebrate the festive season.</a:t>
            </a:r>
          </a:p>
          <a:p>
            <a:pPr marL="171450" indent="-171450">
              <a:spcAft>
                <a:spcPts val="600"/>
              </a:spcAft>
              <a:buFont typeface="Arial" panose="020B0604020202020204" pitchFamily="34" charset="0"/>
              <a:buChar char="•"/>
            </a:pPr>
            <a:r>
              <a:rPr lang="en-AU" sz="1200" dirty="0">
                <a:cs typeface="Arial"/>
              </a:rPr>
              <a:t>All businesses that prepare and serve food on premise or for take away are required to have a COVID-19 safety plan in place.</a:t>
            </a:r>
          </a:p>
          <a:p>
            <a:pPr marL="171450" indent="-171450">
              <a:spcAft>
                <a:spcPts val="600"/>
              </a:spcAft>
              <a:buFont typeface="Arial" panose="020B0604020202020204" pitchFamily="34" charset="0"/>
              <a:buChar char="•"/>
            </a:pPr>
            <a:r>
              <a:rPr lang="en-AU" sz="1200" dirty="0">
                <a:cs typeface="Arial"/>
              </a:rPr>
              <a:t>Electronic check-in is now mandatory for more businesses. COVID Safe registered businesses have access to the free </a:t>
            </a:r>
            <a:r>
              <a:rPr lang="en-AU" sz="1200" dirty="0">
                <a:cs typeface="Arial"/>
                <a:hlinkClick r:id="rId3">
                  <a:extLst>
                    <a:ext uri="{A12FA001-AC4F-418D-AE19-62706E023703}">
                      <ahyp:hlinkClr xmlns:ahyp="http://schemas.microsoft.com/office/drawing/2018/hyperlinkcolor" val="tx"/>
                    </a:ext>
                  </a:extLst>
                </a:hlinkClick>
              </a:rPr>
              <a:t>Service NSW COVID Safe Check-in tool</a:t>
            </a:r>
            <a:r>
              <a:rPr lang="en-AU" sz="1200" dirty="0">
                <a:cs typeface="Arial"/>
              </a:rPr>
              <a:t> but businesses are free to choose any electronic system that meets the record keeping requirements. </a:t>
            </a:r>
            <a:endParaRPr lang="en-AU" sz="1200" dirty="0">
              <a:cs typeface="Arial" panose="020B0604020202020204" pitchFamily="34" charset="0"/>
            </a:endParaRPr>
          </a:p>
          <a:p>
            <a:pPr marL="171450" indent="-171450">
              <a:spcAft>
                <a:spcPts val="600"/>
              </a:spcAft>
              <a:buFont typeface="Arial" panose="020B0604020202020204" pitchFamily="34" charset="0"/>
              <a:buChar char="•"/>
            </a:pPr>
            <a:r>
              <a:rPr lang="en-AU" sz="1200" dirty="0">
                <a:cs typeface="Arial"/>
              </a:rPr>
              <a:t>There are density limits in place to protect you and your customers, so make sure you’re up to date with the latest guidelines. Check out nsw.gov.au for the latest information and guidance.</a:t>
            </a:r>
          </a:p>
          <a:p>
            <a:pPr marL="171450" indent="-171450">
              <a:spcAft>
                <a:spcPts val="600"/>
              </a:spcAft>
              <a:buFont typeface="Arial" panose="020B0604020202020204" pitchFamily="34" charset="0"/>
              <a:buChar char="•"/>
            </a:pPr>
            <a:r>
              <a:rPr lang="en-AU" sz="1200" dirty="0">
                <a:cs typeface="Arial"/>
              </a:rPr>
              <a:t>If any staff or patron is unwell, ask them to go home, get tested immediately, even if symptoms are mild, and stay home until they receive a negative COVID-19 test result. The main symptoms of COVID-19 are fever, cough, sore/scratchy throat, shortness of breath, loss of smell, loss of taste and runny nose. Most people in NSW receive their test results within 24 hours.</a:t>
            </a:r>
            <a:endParaRPr lang="en-AU" sz="1200" dirty="0">
              <a:cs typeface="Arial" panose="020B0604020202020204" pitchFamily="34" charset="0"/>
            </a:endParaRPr>
          </a:p>
          <a:p>
            <a:pPr marL="171450" indent="-171450">
              <a:spcAft>
                <a:spcPts val="600"/>
              </a:spcAft>
              <a:buFont typeface="Arial" panose="020B0604020202020204" pitchFamily="34" charset="0"/>
              <a:buChar char="•"/>
            </a:pPr>
            <a:r>
              <a:rPr lang="en-AU" sz="1200" dirty="0">
                <a:cs typeface="Arial"/>
              </a:rPr>
              <a:t>Stay safe, wash your hands regularly and keep 1.5 metres apart from people you don’t live with.</a:t>
            </a:r>
          </a:p>
          <a:p>
            <a:pPr marL="171450" indent="-171450">
              <a:spcAft>
                <a:spcPts val="600"/>
              </a:spcAft>
              <a:buFont typeface="Arial" panose="020B0604020202020204" pitchFamily="34" charset="0"/>
              <a:buChar char="•"/>
            </a:pPr>
            <a:r>
              <a:rPr lang="en-AU" sz="1200" dirty="0">
                <a:cs typeface="Arial"/>
              </a:rPr>
              <a:t>The pandemic is not over. NSW is not immune from the risk of renewed outbreaks, so we have to remain vigilant and COVID aware.</a:t>
            </a:r>
            <a:endParaRPr lang="en-AU" sz="1200" dirty="0">
              <a:solidFill>
                <a:srgbClr val="0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8B4E4CB-7746-4A43-9761-1B004B95D9B6}"/>
              </a:ext>
            </a:extLst>
          </p:cNvPr>
          <p:cNvSpPr txBox="1"/>
          <p:nvPr/>
        </p:nvSpPr>
        <p:spPr>
          <a:xfrm>
            <a:off x="578603" y="263948"/>
            <a:ext cx="1173205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a:solidFill>
                  <a:schemeClr val="bg1"/>
                </a:solidFill>
                <a:latin typeface="+mj-lt"/>
                <a:ea typeface="+mj-ea"/>
                <a:cs typeface="+mj-cs"/>
              </a:rPr>
              <a:t>Private events outside the home: m</a:t>
            </a:r>
            <a:r>
              <a:rPr lang="en-AU" sz="2800">
                <a:solidFill>
                  <a:schemeClr val="bg1"/>
                </a:solidFill>
              </a:rPr>
              <a:t>essaging for businesses </a:t>
            </a:r>
            <a:endParaRPr lang="en-US" sz="2800">
              <a:solidFill>
                <a:schemeClr val="bg1"/>
              </a:solidFill>
              <a:latin typeface="+mj-lt"/>
              <a:ea typeface="+mj-ea"/>
              <a:cs typeface="+mj-cs"/>
            </a:endParaRPr>
          </a:p>
        </p:txBody>
      </p:sp>
      <p:pic>
        <p:nvPicPr>
          <p:cNvPr id="2050" name="Picture 2">
            <a:extLst>
              <a:ext uri="{FF2B5EF4-FFF2-40B4-BE49-F238E27FC236}">
                <a16:creationId xmlns:a16="http://schemas.microsoft.com/office/drawing/2014/main" id="{3DF9C7F9-6611-4274-BD4A-8A3696B1A8B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416260" y="1341171"/>
            <a:ext cx="3102637" cy="503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022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427C689-B712-4682-9730-4EFB14C4346F}"/>
              </a:ext>
            </a:extLst>
          </p:cNvPr>
          <p:cNvSpPr txBox="1"/>
          <p:nvPr/>
        </p:nvSpPr>
        <p:spPr>
          <a:xfrm>
            <a:off x="5250935" y="383415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TextBox 5">
            <a:extLst>
              <a:ext uri="{FF2B5EF4-FFF2-40B4-BE49-F238E27FC236}">
                <a16:creationId xmlns:a16="http://schemas.microsoft.com/office/drawing/2014/main" id="{DB92C56B-BC59-4A1E-9BE0-5FBE772021E0}"/>
              </a:ext>
            </a:extLst>
          </p:cNvPr>
          <p:cNvSpPr txBox="1"/>
          <p:nvPr/>
        </p:nvSpPr>
        <p:spPr>
          <a:xfrm>
            <a:off x="578603" y="1341171"/>
            <a:ext cx="60078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b="1" dirty="0"/>
              <a:t>24-hour economy liquor reforms</a:t>
            </a:r>
          </a:p>
        </p:txBody>
      </p:sp>
      <p:sp>
        <p:nvSpPr>
          <p:cNvPr id="14" name="TextBox 13">
            <a:extLst>
              <a:ext uri="{FF2B5EF4-FFF2-40B4-BE49-F238E27FC236}">
                <a16:creationId xmlns:a16="http://schemas.microsoft.com/office/drawing/2014/main" id="{19312098-1B88-4DA1-8541-8CE1AF835895}"/>
              </a:ext>
            </a:extLst>
          </p:cNvPr>
          <p:cNvSpPr txBox="1"/>
          <p:nvPr/>
        </p:nvSpPr>
        <p:spPr>
          <a:xfrm>
            <a:off x="508908" y="1779747"/>
            <a:ext cx="6383505"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NZ" sz="1400" dirty="0"/>
              <a:t>A range of changes to NSW liquor laws to support nightlife and encourage a vibrant and safe 24-hour economy begin to rollout from</a:t>
            </a:r>
            <a:r>
              <a:rPr lang="en-NZ" sz="1400" b="1" dirty="0"/>
              <a:t> 11 December 2020</a:t>
            </a:r>
            <a:endParaRPr lang="en-NZ" sz="1400" dirty="0"/>
          </a:p>
          <a:p>
            <a:endParaRPr lang="en-NZ" sz="1400" dirty="0"/>
          </a:p>
          <a:p>
            <a:pPr marL="285750" indent="-285750">
              <a:buFont typeface="Arial" panose="020B0604020202020204" pitchFamily="34" charset="0"/>
              <a:buChar char="•"/>
            </a:pPr>
            <a:r>
              <a:rPr lang="en-NZ" sz="1400" dirty="0"/>
              <a:t>Initial changes will encourage live music and entertainment, arts and cultural events, support small bars and make licensee obligations clearer. Most other changes start in </a:t>
            </a:r>
            <a:r>
              <a:rPr lang="en-NZ" sz="1400" b="1" dirty="0"/>
              <a:t>2021</a:t>
            </a:r>
            <a:endParaRPr lang="en-NZ" sz="1400" dirty="0"/>
          </a:p>
          <a:p>
            <a:pPr marL="285750" indent="-285750">
              <a:buFont typeface="Arial" panose="020B0604020202020204" pitchFamily="34" charset="0"/>
              <a:buChar char="•"/>
            </a:pPr>
            <a:endParaRPr lang="en-NZ" sz="1400" dirty="0"/>
          </a:p>
          <a:p>
            <a:pPr marL="285750" indent="-285750">
              <a:buFont typeface="Arial" panose="020B0604020202020204" pitchFamily="34" charset="0"/>
              <a:buChar char="•"/>
            </a:pPr>
            <a:r>
              <a:rPr lang="en-NZ" sz="1400" dirty="0"/>
              <a:t>For detailed information about the changes, please visit </a:t>
            </a:r>
            <a:r>
              <a:rPr lang="en-NZ" sz="1400" dirty="0">
                <a:hlinkClick r:id="rId3"/>
              </a:rPr>
              <a:t>www.liquorandgaming.nsw.gov.au/news-and-media/24-hour-economy-liquor-reforms-whats-changing</a:t>
            </a:r>
            <a:endParaRPr lang="en-NZ" sz="1400" dirty="0"/>
          </a:p>
        </p:txBody>
      </p:sp>
      <p:sp>
        <p:nvSpPr>
          <p:cNvPr id="11" name="TextBox 10">
            <a:extLst>
              <a:ext uri="{FF2B5EF4-FFF2-40B4-BE49-F238E27FC236}">
                <a16:creationId xmlns:a16="http://schemas.microsoft.com/office/drawing/2014/main" id="{A8B4E4CB-7746-4A43-9761-1B004B95D9B6}"/>
              </a:ext>
            </a:extLst>
          </p:cNvPr>
          <p:cNvSpPr txBox="1"/>
          <p:nvPr/>
        </p:nvSpPr>
        <p:spPr>
          <a:xfrm>
            <a:off x="578603" y="263948"/>
            <a:ext cx="1039419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a:solidFill>
                  <a:schemeClr val="bg1"/>
                </a:solidFill>
                <a:latin typeface="+mj-lt"/>
                <a:ea typeface="+mj-ea"/>
                <a:cs typeface="+mj-cs"/>
              </a:rPr>
              <a:t>Events outside the home: Changes to liquor laws for businesses</a:t>
            </a:r>
            <a:endParaRPr lang="en-US" sz="2800">
              <a:solidFill>
                <a:schemeClr val="bg1"/>
              </a:solidFill>
              <a:latin typeface="+mj-lt"/>
              <a:ea typeface="+mj-ea"/>
              <a:cs typeface="+mj-cs"/>
            </a:endParaRPr>
          </a:p>
        </p:txBody>
      </p:sp>
      <p:sp>
        <p:nvSpPr>
          <p:cNvPr id="10" name="TextBox 9">
            <a:extLst>
              <a:ext uri="{FF2B5EF4-FFF2-40B4-BE49-F238E27FC236}">
                <a16:creationId xmlns:a16="http://schemas.microsoft.com/office/drawing/2014/main" id="{2FD3AB12-1298-0B4C-8109-095D4CADBA0A}"/>
              </a:ext>
            </a:extLst>
          </p:cNvPr>
          <p:cNvSpPr txBox="1"/>
          <p:nvPr/>
        </p:nvSpPr>
        <p:spPr>
          <a:xfrm>
            <a:off x="8654716" y="1379637"/>
            <a:ext cx="255556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000"/>
              <a:t>Social</a:t>
            </a:r>
            <a:r>
              <a:rPr lang="en-AU" sz="1000">
                <a:cs typeface="Arial"/>
              </a:rPr>
              <a:t> media tile – to download,</a:t>
            </a:r>
            <a:r>
              <a:rPr lang="en-NZ" sz="1000">
                <a:cs typeface="Arial"/>
              </a:rPr>
              <a:t> right click on the image and choose ‘Save Media As’</a:t>
            </a:r>
          </a:p>
        </p:txBody>
      </p:sp>
      <p:sp>
        <p:nvSpPr>
          <p:cNvPr id="12" name="TextBox 1">
            <a:extLst>
              <a:ext uri="{FF2B5EF4-FFF2-40B4-BE49-F238E27FC236}">
                <a16:creationId xmlns:a16="http://schemas.microsoft.com/office/drawing/2014/main" id="{234265DB-77B1-6B40-8862-5E5A382D6787}"/>
              </a:ext>
            </a:extLst>
          </p:cNvPr>
          <p:cNvSpPr txBox="1"/>
          <p:nvPr/>
        </p:nvSpPr>
        <p:spPr>
          <a:xfrm>
            <a:off x="8594347" y="4875624"/>
            <a:ext cx="3250874"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t>Post:</a:t>
            </a:r>
            <a:r>
              <a:rPr lang="en-AU" sz="1000" b="1" dirty="0"/>
              <a:t> </a:t>
            </a:r>
            <a:r>
              <a:rPr lang="en-NZ" sz="1200" dirty="0"/>
              <a:t>New 24-hour economy liquor laws to encourage live music, support small bars and make licensee obligations clearer as we head into summer started from 11 December. Other changes will start in 2021 and 2022. Learn more at liquorandgaming.nsw.gov.au</a:t>
            </a:r>
          </a:p>
        </p:txBody>
      </p:sp>
      <p:pic>
        <p:nvPicPr>
          <p:cNvPr id="1026" name="Picture 2">
            <a:extLst>
              <a:ext uri="{FF2B5EF4-FFF2-40B4-BE49-F238E27FC236}">
                <a16:creationId xmlns:a16="http://schemas.microsoft.com/office/drawing/2014/main" id="{90C3D838-00B4-E443-A2A7-F1FC7D7D3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8763865" y="1994370"/>
            <a:ext cx="2446415" cy="2446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15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31F69-417E-4BDC-A8BD-3F8B9AFC990C}"/>
              </a:ext>
            </a:extLst>
          </p:cNvPr>
          <p:cNvSpPr>
            <a:spLocks noGrp="1"/>
          </p:cNvSpPr>
          <p:nvPr>
            <p:ph type="title"/>
          </p:nvPr>
        </p:nvSpPr>
        <p:spPr>
          <a:xfrm>
            <a:off x="609600" y="86119"/>
            <a:ext cx="10972800" cy="864096"/>
          </a:xfrm>
        </p:spPr>
        <p:txBody>
          <a:bodyPr/>
          <a:lstStyle/>
          <a:p>
            <a:r>
              <a:rPr lang="en-AU"/>
              <a:t>Events outside the home: newsletter/web copy</a:t>
            </a:r>
          </a:p>
        </p:txBody>
      </p:sp>
      <p:sp>
        <p:nvSpPr>
          <p:cNvPr id="3" name="Content Placeholder 2">
            <a:extLst>
              <a:ext uri="{FF2B5EF4-FFF2-40B4-BE49-F238E27FC236}">
                <a16:creationId xmlns:a16="http://schemas.microsoft.com/office/drawing/2014/main" id="{918C008A-1A14-43CA-A496-9893594FDBB3}"/>
              </a:ext>
            </a:extLst>
          </p:cNvPr>
          <p:cNvSpPr>
            <a:spLocks noGrp="1"/>
          </p:cNvSpPr>
          <p:nvPr>
            <p:ph idx="1"/>
          </p:nvPr>
        </p:nvSpPr>
        <p:spPr>
          <a:xfrm>
            <a:off x="609600" y="1397535"/>
            <a:ext cx="6685934" cy="5343833"/>
          </a:xfrm>
        </p:spPr>
        <p:txBody>
          <a:bodyPr/>
          <a:lstStyle/>
          <a:p>
            <a:pPr marL="0" indent="0">
              <a:buNone/>
            </a:pPr>
            <a:r>
              <a:rPr lang="en-AU" sz="1600" b="1" kern="1200" dirty="0">
                <a:latin typeface="Arial"/>
                <a:cs typeface="Arial"/>
              </a:rPr>
              <a:t>Organising an outdoor catch up with family &amp; friends</a:t>
            </a:r>
            <a:endParaRPr lang="en-AU" sz="1200" dirty="0">
              <a:cs typeface="Arial"/>
            </a:endParaRPr>
          </a:p>
          <a:p>
            <a:pPr marL="0" indent="0">
              <a:buNone/>
            </a:pPr>
            <a:endParaRPr lang="en-AU" sz="1200" dirty="0">
              <a:cs typeface="Arial"/>
            </a:endParaRPr>
          </a:p>
          <a:p>
            <a:pPr marL="0" indent="0">
              <a:spcAft>
                <a:spcPts val="600"/>
              </a:spcAft>
              <a:buNone/>
            </a:pPr>
            <a:r>
              <a:rPr lang="en-AU" sz="1030" dirty="0">
                <a:latin typeface="Arial"/>
                <a:cs typeface="Arial"/>
              </a:rPr>
              <a:t>To stay ahead of the virus and continue to enjoy the quality of life we have in NSW, we need to continue to be COVID aware and safe as we plan gatherings and celebrate the festive season.</a:t>
            </a:r>
          </a:p>
          <a:p>
            <a:pPr marL="0" indent="0">
              <a:spcAft>
                <a:spcPts val="600"/>
              </a:spcAft>
              <a:buNone/>
            </a:pPr>
            <a:r>
              <a:rPr lang="en-AU" sz="1030" dirty="0">
                <a:cs typeface="Arial"/>
              </a:rPr>
              <a:t>Parks and open spaces are great places where we can relax, exercise and enjoy the outdoors. We just have to use them in a COVID Safe way.</a:t>
            </a:r>
          </a:p>
          <a:p>
            <a:pPr marL="0" indent="0">
              <a:spcAft>
                <a:spcPts val="600"/>
              </a:spcAft>
              <a:buNone/>
            </a:pPr>
            <a:r>
              <a:rPr lang="en-AU" sz="1030" dirty="0">
                <a:cs typeface="Arial"/>
              </a:rPr>
              <a:t>Find the latest information and advice on allowed numbers at outdoor gatherings in public spaces at nsw.gov.au</a:t>
            </a:r>
          </a:p>
          <a:p>
            <a:pPr marL="0" indent="0">
              <a:spcAft>
                <a:spcPts val="600"/>
              </a:spcAft>
              <a:buNone/>
            </a:pPr>
            <a:r>
              <a:rPr lang="en-AU" sz="1030" dirty="0">
                <a:cs typeface="Arial"/>
              </a:rPr>
              <a:t>Take </a:t>
            </a:r>
            <a:r>
              <a:rPr lang="en-AU" sz="1030" dirty="0">
                <a:ea typeface="+mn-lt"/>
                <a:cs typeface="+mn-lt"/>
              </a:rPr>
              <a:t>your own picnic food and drink</a:t>
            </a:r>
            <a:r>
              <a:rPr lang="en-AU" sz="1030" dirty="0">
                <a:cs typeface="Arial"/>
              </a:rPr>
              <a:t>, as well as a picnic rug to ‘mark’ your safe space. For the latest information on allowed numbers at gatherings, check nsw.gov.au.</a:t>
            </a:r>
          </a:p>
          <a:p>
            <a:pPr marL="0" indent="0">
              <a:spcAft>
                <a:spcPts val="600"/>
              </a:spcAft>
              <a:buNone/>
            </a:pPr>
            <a:r>
              <a:rPr lang="en-AU" sz="1030" dirty="0">
                <a:cs typeface="Arial"/>
              </a:rPr>
              <a:t>Keep 1.5 metres apart from people you don’t live with and wash or sanitise your hands regularly. It might be hard to say ‘no' to a hug, especially at this time of year, but it’s how we can keep our loved ones safe.</a:t>
            </a:r>
          </a:p>
          <a:p>
            <a:pPr marL="0" indent="0">
              <a:spcAft>
                <a:spcPts val="600"/>
              </a:spcAft>
              <a:buNone/>
            </a:pPr>
            <a:r>
              <a:rPr lang="en-AU" sz="1030" dirty="0">
                <a:cs typeface="Arial"/>
              </a:rPr>
              <a:t>We all need to be considerate of others and share public spaces. Limit your time at the beach/parks/cafes/restaurants so everyone can enjoy our beautiful outdoors and venues safely, especially when visiting regional NSW.</a:t>
            </a:r>
          </a:p>
          <a:p>
            <a:pPr marL="0" indent="0">
              <a:spcAft>
                <a:spcPts val="600"/>
              </a:spcAft>
              <a:buNone/>
            </a:pPr>
            <a:r>
              <a:rPr lang="en-AU" sz="1030" dirty="0">
                <a:cs typeface="Arial"/>
              </a:rPr>
              <a:t>Plan your day in advance. If you arrive at your destination and cannot maintain physical distancing, try somewhere less crowded. Wear a mask when you can’t physically distance.</a:t>
            </a:r>
          </a:p>
          <a:p>
            <a:pPr marL="0" indent="0">
              <a:spcAft>
                <a:spcPts val="600"/>
              </a:spcAft>
              <a:buNone/>
            </a:pPr>
            <a:r>
              <a:rPr lang="en-AU" sz="1030" dirty="0">
                <a:cs typeface="Arial"/>
              </a:rPr>
              <a:t>Now is a good time to explore our less-travelled parks, trails and spaces. Discover somewhere new and find your own safe space.</a:t>
            </a:r>
          </a:p>
          <a:p>
            <a:pPr marL="0" indent="0">
              <a:spcAft>
                <a:spcPts val="600"/>
              </a:spcAft>
              <a:buNone/>
            </a:pPr>
            <a:r>
              <a:rPr lang="en-AU" sz="1030" dirty="0">
                <a:cs typeface="Arial"/>
              </a:rPr>
              <a:t>Stay safe and be respectful of the communities you visit. Protect yourself, your family and the NSW community.</a:t>
            </a:r>
          </a:p>
          <a:p>
            <a:pPr marL="0" indent="0">
              <a:spcAft>
                <a:spcPts val="600"/>
              </a:spcAft>
              <a:buNone/>
            </a:pPr>
            <a:r>
              <a:rPr lang="en-AU" sz="1030" dirty="0">
                <a:cs typeface="Arial"/>
              </a:rPr>
              <a:t>If you’re unwell, or anyone in your household is unwell, don’t head out. Instead, get tested and stay home until a negative COVID-19 result is received, and you’re feeling well again. There is no limit to the number of tests you can have and most people in NSW receive their test results within 24 hours.</a:t>
            </a:r>
          </a:p>
          <a:p>
            <a:pPr marL="0" indent="0">
              <a:spcAft>
                <a:spcPts val="600"/>
              </a:spcAft>
              <a:buNone/>
            </a:pPr>
            <a:r>
              <a:rPr lang="en-AU" sz="1030" dirty="0">
                <a:cs typeface="Arial"/>
              </a:rPr>
              <a:t>The pandemic is not over. We all need to play our role and do the right things this holiday season so 2021 is safe for us all.</a:t>
            </a:r>
            <a:endParaRPr lang="en-AU" sz="103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6DF3300-A520-4D3E-B580-EFDC672DA552}"/>
              </a:ext>
            </a:extLst>
          </p:cNvPr>
          <p:cNvSpPr>
            <a:spLocks noGrp="1"/>
          </p:cNvSpPr>
          <p:nvPr>
            <p:ph type="sldNum" sz="quarter" idx="12"/>
          </p:nvPr>
        </p:nvSpPr>
        <p:spPr/>
        <p:txBody>
          <a:bodyPr/>
          <a:lstStyle/>
          <a:p>
            <a:pPr>
              <a:defRPr/>
            </a:pPr>
            <a:fld id="{A4F0BC93-622D-4964-921F-55B8C667A1AC}" type="slidenum">
              <a:rPr lang="en-AU" smtClean="0"/>
              <a:pPr>
                <a:defRPr/>
              </a:pPr>
              <a:t>27</a:t>
            </a:fld>
            <a:endParaRPr lang="en-AU"/>
          </a:p>
        </p:txBody>
      </p:sp>
      <p:pic>
        <p:nvPicPr>
          <p:cNvPr id="5" name="Picture 4">
            <a:extLst>
              <a:ext uri="{FF2B5EF4-FFF2-40B4-BE49-F238E27FC236}">
                <a16:creationId xmlns:a16="http://schemas.microsoft.com/office/drawing/2014/main" id="{0E9A06D5-C76A-4535-A92F-C16823DAFA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3924" y="2028667"/>
            <a:ext cx="4255456" cy="3056096"/>
          </a:xfrm>
          <a:prstGeom prst="rect">
            <a:avLst/>
          </a:prstGeom>
        </p:spPr>
      </p:pic>
    </p:spTree>
    <p:extLst>
      <p:ext uri="{BB962C8B-B14F-4D97-AF65-F5344CB8AC3E}">
        <p14:creationId xmlns:p14="http://schemas.microsoft.com/office/powerpoint/2010/main" val="898076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3F2DF6-BC49-4071-9B49-9D7640B2650A}"/>
              </a:ext>
            </a:extLst>
          </p:cNvPr>
          <p:cNvSpPr>
            <a:spLocks noGrp="1"/>
          </p:cNvSpPr>
          <p:nvPr>
            <p:ph type="sldNum" sz="quarter" idx="12"/>
          </p:nvPr>
        </p:nvSpPr>
        <p:spPr/>
        <p:txBody>
          <a:bodyPr/>
          <a:lstStyle/>
          <a:p>
            <a:pPr>
              <a:defRPr/>
            </a:pPr>
            <a:fld id="{A4F0BC93-622D-4964-921F-55B8C667A1AC}" type="slidenum">
              <a:rPr lang="en-AU" smtClean="0"/>
              <a:pPr>
                <a:defRPr/>
              </a:pPr>
              <a:t>28</a:t>
            </a:fld>
            <a:endParaRPr lang="en-AU"/>
          </a:p>
        </p:txBody>
      </p:sp>
      <p:sp>
        <p:nvSpPr>
          <p:cNvPr id="6" name="TextBox 5">
            <a:extLst>
              <a:ext uri="{FF2B5EF4-FFF2-40B4-BE49-F238E27FC236}">
                <a16:creationId xmlns:a16="http://schemas.microsoft.com/office/drawing/2014/main" id="{13659E51-713B-447B-ADC8-5E824D5A91E3}"/>
              </a:ext>
            </a:extLst>
          </p:cNvPr>
          <p:cNvSpPr txBox="1"/>
          <p:nvPr/>
        </p:nvSpPr>
        <p:spPr>
          <a:xfrm>
            <a:off x="8469313" y="5084763"/>
            <a:ext cx="284480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200" b="1" dirty="0"/>
              <a:t>Post: </a:t>
            </a:r>
            <a:r>
              <a:rPr lang="en-AU" sz="1200" dirty="0">
                <a:latin typeface="Arial"/>
                <a:cs typeface="Arial"/>
              </a:rPr>
              <a:t>No matter what you’re doing to take a load off this summer, make sure you stay safe, wash your hands regularly and keep 1.5 metres apart from people you don’t live with.</a:t>
            </a:r>
            <a:endParaRPr lang="en-AU" sz="1200" dirty="0">
              <a:ea typeface="+mn-lt"/>
              <a:cs typeface="+mn-lt"/>
            </a:endParaRPr>
          </a:p>
        </p:txBody>
      </p:sp>
      <p:sp>
        <p:nvSpPr>
          <p:cNvPr id="8" name="TextBox 7">
            <a:extLst>
              <a:ext uri="{FF2B5EF4-FFF2-40B4-BE49-F238E27FC236}">
                <a16:creationId xmlns:a16="http://schemas.microsoft.com/office/drawing/2014/main" id="{7EBF1114-2EF6-4117-B550-4146D5C2C8F8}"/>
              </a:ext>
            </a:extLst>
          </p:cNvPr>
          <p:cNvSpPr txBox="1"/>
          <p:nvPr/>
        </p:nvSpPr>
        <p:spPr>
          <a:xfrm>
            <a:off x="4659749" y="5113082"/>
            <a:ext cx="28330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200" b="1" dirty="0"/>
              <a:t>Post:</a:t>
            </a:r>
            <a:r>
              <a:rPr lang="en-AU" sz="1200" b="1" dirty="0">
                <a:ea typeface="+mn-lt"/>
                <a:cs typeface="+mn-lt"/>
              </a:rPr>
              <a:t> </a:t>
            </a:r>
            <a:r>
              <a:rPr lang="en-AU" sz="1200" dirty="0">
                <a:ea typeface="+mn-lt"/>
                <a:cs typeface="+mn-lt"/>
              </a:rPr>
              <a:t>Planning a picnic in the park? Remember to stay COVID Safe and keep your distance from those you don’t live with.</a:t>
            </a:r>
            <a:endParaRPr lang="en-AU" sz="1200" dirty="0">
              <a:cs typeface="Arial"/>
            </a:endParaRPr>
          </a:p>
        </p:txBody>
      </p:sp>
      <p:sp>
        <p:nvSpPr>
          <p:cNvPr id="11" name="Title 1">
            <a:extLst>
              <a:ext uri="{FF2B5EF4-FFF2-40B4-BE49-F238E27FC236}">
                <a16:creationId xmlns:a16="http://schemas.microsoft.com/office/drawing/2014/main" id="{E5273874-55A0-460C-A25C-8C39C51262F5}"/>
              </a:ext>
            </a:extLst>
          </p:cNvPr>
          <p:cNvSpPr txBox="1">
            <a:spLocks/>
          </p:cNvSpPr>
          <p:nvPr/>
        </p:nvSpPr>
        <p:spPr bwMode="auto">
          <a:xfrm>
            <a:off x="594632" y="110653"/>
            <a:ext cx="11418277"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rgbClr val="002664"/>
                </a:solidFill>
                <a:latin typeface="Arial" charset="0"/>
              </a:defRPr>
            </a:lvl2pPr>
            <a:lvl3pPr algn="l" rtl="0" eaLnBrk="0" fontAlgn="base" hangingPunct="0">
              <a:spcBef>
                <a:spcPct val="0"/>
              </a:spcBef>
              <a:spcAft>
                <a:spcPct val="0"/>
              </a:spcAft>
              <a:defRPr sz="2800">
                <a:solidFill>
                  <a:srgbClr val="002664"/>
                </a:solidFill>
                <a:latin typeface="Arial" charset="0"/>
              </a:defRPr>
            </a:lvl3pPr>
            <a:lvl4pPr algn="l" rtl="0" eaLnBrk="0" fontAlgn="base" hangingPunct="0">
              <a:spcBef>
                <a:spcPct val="0"/>
              </a:spcBef>
              <a:spcAft>
                <a:spcPct val="0"/>
              </a:spcAft>
              <a:defRPr sz="2800">
                <a:solidFill>
                  <a:srgbClr val="002664"/>
                </a:solidFill>
                <a:latin typeface="Arial" charset="0"/>
              </a:defRPr>
            </a:lvl4pPr>
            <a:lvl5pPr algn="l" rtl="0" eaLnBrk="0" fontAlgn="base" hangingPunct="0">
              <a:spcBef>
                <a:spcPct val="0"/>
              </a:spcBef>
              <a:spcAft>
                <a:spcPct val="0"/>
              </a:spcAft>
              <a:defRPr sz="2800">
                <a:solidFill>
                  <a:srgbClr val="002664"/>
                </a:solidFill>
                <a:latin typeface="Arial" charset="0"/>
              </a:defRPr>
            </a:lvl5pPr>
            <a:lvl6pPr marL="457200" algn="l" rtl="0" fontAlgn="base">
              <a:spcBef>
                <a:spcPct val="0"/>
              </a:spcBef>
              <a:spcAft>
                <a:spcPct val="0"/>
              </a:spcAft>
              <a:defRPr sz="2800">
                <a:solidFill>
                  <a:srgbClr val="002664"/>
                </a:solidFill>
                <a:latin typeface="Arial" charset="0"/>
              </a:defRPr>
            </a:lvl6pPr>
            <a:lvl7pPr marL="914400" algn="l" rtl="0" fontAlgn="base">
              <a:spcBef>
                <a:spcPct val="0"/>
              </a:spcBef>
              <a:spcAft>
                <a:spcPct val="0"/>
              </a:spcAft>
              <a:defRPr sz="2800">
                <a:solidFill>
                  <a:srgbClr val="002664"/>
                </a:solidFill>
                <a:latin typeface="Arial" charset="0"/>
              </a:defRPr>
            </a:lvl7pPr>
            <a:lvl8pPr marL="1371600" algn="l" rtl="0" fontAlgn="base">
              <a:spcBef>
                <a:spcPct val="0"/>
              </a:spcBef>
              <a:spcAft>
                <a:spcPct val="0"/>
              </a:spcAft>
              <a:defRPr sz="2800">
                <a:solidFill>
                  <a:srgbClr val="002664"/>
                </a:solidFill>
                <a:latin typeface="Arial" charset="0"/>
              </a:defRPr>
            </a:lvl8pPr>
            <a:lvl9pPr marL="1828800" algn="l" rtl="0" fontAlgn="base">
              <a:spcBef>
                <a:spcPct val="0"/>
              </a:spcBef>
              <a:spcAft>
                <a:spcPct val="0"/>
              </a:spcAft>
              <a:defRPr sz="2800">
                <a:solidFill>
                  <a:srgbClr val="002664"/>
                </a:solidFill>
                <a:latin typeface="Arial" charset="0"/>
              </a:defRPr>
            </a:lvl9pPr>
          </a:lstStyle>
          <a:p>
            <a:r>
              <a:rPr lang="en-AU"/>
              <a:t>Events outside the home: </a:t>
            </a:r>
            <a:r>
              <a:rPr lang="en-AU" kern="0"/>
              <a:t>social posts - general</a:t>
            </a:r>
          </a:p>
        </p:txBody>
      </p:sp>
      <p:sp>
        <p:nvSpPr>
          <p:cNvPr id="2" name="TextBox 1">
            <a:extLst>
              <a:ext uri="{FF2B5EF4-FFF2-40B4-BE49-F238E27FC236}">
                <a16:creationId xmlns:a16="http://schemas.microsoft.com/office/drawing/2014/main" id="{FE7E235B-3219-46BE-9F35-B6B36A932A4C}"/>
              </a:ext>
            </a:extLst>
          </p:cNvPr>
          <p:cNvSpPr txBox="1"/>
          <p:nvPr/>
        </p:nvSpPr>
        <p:spPr>
          <a:xfrm>
            <a:off x="608239" y="1329418"/>
            <a:ext cx="88119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400" b="1"/>
              <a:t>Tiles – </a:t>
            </a:r>
            <a:r>
              <a:rPr lang="en-NZ" sz="1400" b="1">
                <a:cs typeface="Arial"/>
              </a:rPr>
              <a:t>To download the tiles, right click on the image and choose ‘Save Media As’</a:t>
            </a:r>
          </a:p>
        </p:txBody>
      </p:sp>
      <p:sp>
        <p:nvSpPr>
          <p:cNvPr id="3" name="TextBox 2">
            <a:extLst>
              <a:ext uri="{FF2B5EF4-FFF2-40B4-BE49-F238E27FC236}">
                <a16:creationId xmlns:a16="http://schemas.microsoft.com/office/drawing/2014/main" id="{18186E1C-C5AA-4D9A-B874-2E7DDA9EE25F}"/>
              </a:ext>
            </a:extLst>
          </p:cNvPr>
          <p:cNvSpPr txBox="1"/>
          <p:nvPr/>
        </p:nvSpPr>
        <p:spPr>
          <a:xfrm>
            <a:off x="691363" y="5113083"/>
            <a:ext cx="283305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200" b="1" dirty="0">
                <a:cs typeface="Arial"/>
              </a:rPr>
              <a:t>Post: </a:t>
            </a:r>
            <a:r>
              <a:rPr lang="en-AU" sz="1200" dirty="0">
                <a:latin typeface="Arial" panose="020B0604020202020204" pitchFamily="34" charset="0"/>
                <a:cs typeface="Arial" panose="020B0604020202020204" pitchFamily="34" charset="0"/>
              </a:rPr>
              <a:t>We know this summer is going to be different. To keep doing the things we love, let’s all practice COVID Safe </a:t>
            </a:r>
            <a:r>
              <a:rPr lang="en-AU" sz="1200" dirty="0" err="1">
                <a:latin typeface="Arial" panose="020B0604020202020204" pitchFamily="34" charset="0"/>
                <a:cs typeface="Arial" panose="020B0604020202020204" pitchFamily="34" charset="0"/>
              </a:rPr>
              <a:t>behavior</a:t>
            </a:r>
            <a:r>
              <a:rPr lang="en-AU" sz="1200" dirty="0">
                <a:latin typeface="Arial" panose="020B0604020202020204" pitchFamily="34" charset="0"/>
                <a:cs typeface="Arial" panose="020B0604020202020204" pitchFamily="34" charset="0"/>
              </a:rPr>
              <a:t> and keep everyone safe.</a:t>
            </a:r>
          </a:p>
        </p:txBody>
      </p:sp>
      <p:pic>
        <p:nvPicPr>
          <p:cNvPr id="5" name="Picture 6">
            <a:extLst>
              <a:ext uri="{FF2B5EF4-FFF2-40B4-BE49-F238E27FC236}">
                <a16:creationId xmlns:a16="http://schemas.microsoft.com/office/drawing/2014/main" id="{A350B6F8-E525-4A9C-A32D-717AB5ACF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96692" y="2055015"/>
            <a:ext cx="2743200" cy="2743200"/>
          </a:xfrm>
          <a:prstGeom prst="rect">
            <a:avLst/>
          </a:prstGeom>
        </p:spPr>
      </p:pic>
      <p:pic>
        <p:nvPicPr>
          <p:cNvPr id="9" name="Picture 9" descr="A picture containing diagram&#10;&#10;Description automatically generated">
            <a:extLst>
              <a:ext uri="{FF2B5EF4-FFF2-40B4-BE49-F238E27FC236}">
                <a16:creationId xmlns:a16="http://schemas.microsoft.com/office/drawing/2014/main" id="{169DB375-4909-43B6-98BD-291B486FC613}"/>
              </a:ext>
            </a:extLst>
          </p:cNvPr>
          <p:cNvPicPr>
            <a:picLocks noChangeAspect="1"/>
          </p:cNvPicPr>
          <p:nvPr/>
        </p:nvPicPr>
        <p:blipFill>
          <a:blip r:embed="rId3"/>
          <a:stretch>
            <a:fillRect/>
          </a:stretch>
        </p:blipFill>
        <p:spPr>
          <a:xfrm>
            <a:off x="774583" y="2057400"/>
            <a:ext cx="2743200" cy="2743200"/>
          </a:xfrm>
          <a:prstGeom prst="rect">
            <a:avLst/>
          </a:prstGeom>
        </p:spPr>
      </p:pic>
      <p:pic>
        <p:nvPicPr>
          <p:cNvPr id="10" name="Picture 11" descr="A picture containing icon&#10;&#10;Description automatically generated">
            <a:extLst>
              <a:ext uri="{FF2B5EF4-FFF2-40B4-BE49-F238E27FC236}">
                <a16:creationId xmlns:a16="http://schemas.microsoft.com/office/drawing/2014/main" id="{69745E08-60A4-4BED-A25A-074ECB5B8FCF}"/>
              </a:ext>
            </a:extLst>
          </p:cNvPr>
          <p:cNvPicPr>
            <a:picLocks noChangeAspect="1"/>
          </p:cNvPicPr>
          <p:nvPr/>
        </p:nvPicPr>
        <p:blipFill>
          <a:blip r:embed="rId4"/>
          <a:stretch>
            <a:fillRect/>
          </a:stretch>
        </p:blipFill>
        <p:spPr>
          <a:xfrm>
            <a:off x="8520418" y="2057400"/>
            <a:ext cx="2743200" cy="2743200"/>
          </a:xfrm>
          <a:prstGeom prst="rect">
            <a:avLst/>
          </a:prstGeom>
        </p:spPr>
      </p:pic>
    </p:spTree>
    <p:extLst>
      <p:ext uri="{BB962C8B-B14F-4D97-AF65-F5344CB8AC3E}">
        <p14:creationId xmlns:p14="http://schemas.microsoft.com/office/powerpoint/2010/main" val="2911573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3F2DF6-BC49-4071-9B49-9D7640B2650A}"/>
              </a:ext>
            </a:extLst>
          </p:cNvPr>
          <p:cNvSpPr>
            <a:spLocks noGrp="1"/>
          </p:cNvSpPr>
          <p:nvPr>
            <p:ph type="sldNum" sz="quarter" idx="12"/>
          </p:nvPr>
        </p:nvSpPr>
        <p:spPr/>
        <p:txBody>
          <a:bodyPr/>
          <a:lstStyle/>
          <a:p>
            <a:pPr>
              <a:defRPr/>
            </a:pPr>
            <a:fld id="{A4F0BC93-622D-4964-921F-55B8C667A1AC}" type="slidenum">
              <a:rPr lang="en-AU" smtClean="0"/>
              <a:pPr>
                <a:defRPr/>
              </a:pPr>
              <a:t>29</a:t>
            </a:fld>
            <a:endParaRPr lang="en-AU"/>
          </a:p>
        </p:txBody>
      </p:sp>
      <p:sp>
        <p:nvSpPr>
          <p:cNvPr id="6" name="TextBox 5">
            <a:extLst>
              <a:ext uri="{FF2B5EF4-FFF2-40B4-BE49-F238E27FC236}">
                <a16:creationId xmlns:a16="http://schemas.microsoft.com/office/drawing/2014/main" id="{13659E51-713B-447B-ADC8-5E824D5A91E3}"/>
              </a:ext>
            </a:extLst>
          </p:cNvPr>
          <p:cNvSpPr txBox="1"/>
          <p:nvPr/>
        </p:nvSpPr>
        <p:spPr>
          <a:xfrm>
            <a:off x="7162247" y="4946935"/>
            <a:ext cx="301834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AU" sz="1200" b="1"/>
              <a:t>Post: </a:t>
            </a:r>
            <a:r>
              <a:rPr lang="en-AU" sz="1200"/>
              <a:t>Make sure you’re prepared to welcome customers this holiday season. For many businesses, this includes having a mandatory electronic check-in. Find out more at nsw.gov.au</a:t>
            </a:r>
            <a:endParaRPr lang="en-AU" sz="1200">
              <a:cs typeface="Arial"/>
            </a:endParaRPr>
          </a:p>
        </p:txBody>
      </p:sp>
      <p:sp>
        <p:nvSpPr>
          <p:cNvPr id="11" name="Title 1">
            <a:extLst>
              <a:ext uri="{FF2B5EF4-FFF2-40B4-BE49-F238E27FC236}">
                <a16:creationId xmlns:a16="http://schemas.microsoft.com/office/drawing/2014/main" id="{E5273874-55A0-460C-A25C-8C39C51262F5}"/>
              </a:ext>
            </a:extLst>
          </p:cNvPr>
          <p:cNvSpPr txBox="1">
            <a:spLocks/>
          </p:cNvSpPr>
          <p:nvPr/>
        </p:nvSpPr>
        <p:spPr bwMode="auto">
          <a:xfrm>
            <a:off x="594632" y="110653"/>
            <a:ext cx="11418277"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rgbClr val="002664"/>
                </a:solidFill>
                <a:latin typeface="Arial" charset="0"/>
              </a:defRPr>
            </a:lvl2pPr>
            <a:lvl3pPr algn="l" rtl="0" eaLnBrk="0" fontAlgn="base" hangingPunct="0">
              <a:spcBef>
                <a:spcPct val="0"/>
              </a:spcBef>
              <a:spcAft>
                <a:spcPct val="0"/>
              </a:spcAft>
              <a:defRPr sz="2800">
                <a:solidFill>
                  <a:srgbClr val="002664"/>
                </a:solidFill>
                <a:latin typeface="Arial" charset="0"/>
              </a:defRPr>
            </a:lvl3pPr>
            <a:lvl4pPr algn="l" rtl="0" eaLnBrk="0" fontAlgn="base" hangingPunct="0">
              <a:spcBef>
                <a:spcPct val="0"/>
              </a:spcBef>
              <a:spcAft>
                <a:spcPct val="0"/>
              </a:spcAft>
              <a:defRPr sz="2800">
                <a:solidFill>
                  <a:srgbClr val="002664"/>
                </a:solidFill>
                <a:latin typeface="Arial" charset="0"/>
              </a:defRPr>
            </a:lvl4pPr>
            <a:lvl5pPr algn="l" rtl="0" eaLnBrk="0" fontAlgn="base" hangingPunct="0">
              <a:spcBef>
                <a:spcPct val="0"/>
              </a:spcBef>
              <a:spcAft>
                <a:spcPct val="0"/>
              </a:spcAft>
              <a:defRPr sz="2800">
                <a:solidFill>
                  <a:srgbClr val="002664"/>
                </a:solidFill>
                <a:latin typeface="Arial" charset="0"/>
              </a:defRPr>
            </a:lvl5pPr>
            <a:lvl6pPr marL="457200" algn="l" rtl="0" fontAlgn="base">
              <a:spcBef>
                <a:spcPct val="0"/>
              </a:spcBef>
              <a:spcAft>
                <a:spcPct val="0"/>
              </a:spcAft>
              <a:defRPr sz="2800">
                <a:solidFill>
                  <a:srgbClr val="002664"/>
                </a:solidFill>
                <a:latin typeface="Arial" charset="0"/>
              </a:defRPr>
            </a:lvl6pPr>
            <a:lvl7pPr marL="914400" algn="l" rtl="0" fontAlgn="base">
              <a:spcBef>
                <a:spcPct val="0"/>
              </a:spcBef>
              <a:spcAft>
                <a:spcPct val="0"/>
              </a:spcAft>
              <a:defRPr sz="2800">
                <a:solidFill>
                  <a:srgbClr val="002664"/>
                </a:solidFill>
                <a:latin typeface="Arial" charset="0"/>
              </a:defRPr>
            </a:lvl7pPr>
            <a:lvl8pPr marL="1371600" algn="l" rtl="0" fontAlgn="base">
              <a:spcBef>
                <a:spcPct val="0"/>
              </a:spcBef>
              <a:spcAft>
                <a:spcPct val="0"/>
              </a:spcAft>
              <a:defRPr sz="2800">
                <a:solidFill>
                  <a:srgbClr val="002664"/>
                </a:solidFill>
                <a:latin typeface="Arial" charset="0"/>
              </a:defRPr>
            </a:lvl8pPr>
            <a:lvl9pPr marL="1828800" algn="l" rtl="0" fontAlgn="base">
              <a:spcBef>
                <a:spcPct val="0"/>
              </a:spcBef>
              <a:spcAft>
                <a:spcPct val="0"/>
              </a:spcAft>
              <a:defRPr sz="2800">
                <a:solidFill>
                  <a:srgbClr val="002664"/>
                </a:solidFill>
                <a:latin typeface="Arial" charset="0"/>
              </a:defRPr>
            </a:lvl9pPr>
          </a:lstStyle>
          <a:p>
            <a:r>
              <a:rPr lang="en-AU"/>
              <a:t>Events outside the home: </a:t>
            </a:r>
            <a:r>
              <a:rPr lang="en-AU" kern="0"/>
              <a:t>social posts – for businesses</a:t>
            </a:r>
          </a:p>
        </p:txBody>
      </p:sp>
      <p:sp>
        <p:nvSpPr>
          <p:cNvPr id="2" name="TextBox 1">
            <a:extLst>
              <a:ext uri="{FF2B5EF4-FFF2-40B4-BE49-F238E27FC236}">
                <a16:creationId xmlns:a16="http://schemas.microsoft.com/office/drawing/2014/main" id="{FE7E235B-3219-46BE-9F35-B6B36A932A4C}"/>
              </a:ext>
            </a:extLst>
          </p:cNvPr>
          <p:cNvSpPr txBox="1"/>
          <p:nvPr/>
        </p:nvSpPr>
        <p:spPr>
          <a:xfrm>
            <a:off x="608239" y="1329418"/>
            <a:ext cx="88119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400" b="1"/>
              <a:t>Tiles – </a:t>
            </a:r>
            <a:r>
              <a:rPr lang="en-NZ" sz="1400" b="1">
                <a:cs typeface="Arial"/>
              </a:rPr>
              <a:t>To download the tiles, right click on the image and choose ‘Save Media As’</a:t>
            </a:r>
          </a:p>
        </p:txBody>
      </p:sp>
      <p:sp>
        <p:nvSpPr>
          <p:cNvPr id="3" name="TextBox 2">
            <a:extLst>
              <a:ext uri="{FF2B5EF4-FFF2-40B4-BE49-F238E27FC236}">
                <a16:creationId xmlns:a16="http://schemas.microsoft.com/office/drawing/2014/main" id="{18186E1C-C5AA-4D9A-B874-2E7DDA9EE25F}"/>
              </a:ext>
            </a:extLst>
          </p:cNvPr>
          <p:cNvSpPr txBox="1"/>
          <p:nvPr/>
        </p:nvSpPr>
        <p:spPr>
          <a:xfrm>
            <a:off x="1500868" y="5075485"/>
            <a:ext cx="284665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200" b="1">
                <a:cs typeface="Arial"/>
              </a:rPr>
              <a:t>Post: </a:t>
            </a:r>
            <a:r>
              <a:rPr lang="en-AU" sz="1200">
                <a:latin typeface="Arial"/>
                <a:cs typeface="Arial"/>
              </a:rPr>
              <a:t>We know the holiday season means big business for our businesses. Make sure you have your COVID Safe plans in place. For more information visit nsw.gov.au </a:t>
            </a:r>
            <a:endParaRPr lang="en-AU" sz="1200">
              <a:latin typeface="Arial" panose="020B0604020202020204" pitchFamily="34" charset="0"/>
              <a:cs typeface="Arial" panose="020B0604020202020204" pitchFamily="34" charset="0"/>
            </a:endParaRPr>
          </a:p>
        </p:txBody>
      </p:sp>
      <p:pic>
        <p:nvPicPr>
          <p:cNvPr id="7" name="Picture 8" descr="Qr code&#10;&#10;Description automatically generated">
            <a:extLst>
              <a:ext uri="{FF2B5EF4-FFF2-40B4-BE49-F238E27FC236}">
                <a16:creationId xmlns:a16="http://schemas.microsoft.com/office/drawing/2014/main" id="{CDCC0F27-6032-4C63-B567-E9E81CBB3F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62247" y="2055184"/>
            <a:ext cx="2743200" cy="2743200"/>
          </a:xfrm>
          <a:prstGeom prst="rect">
            <a:avLst/>
          </a:prstGeom>
        </p:spPr>
      </p:pic>
      <p:pic>
        <p:nvPicPr>
          <p:cNvPr id="12" name="Picture 12" descr="Graphical user interface, text, application, chat or text message&#10;&#10;Description automatically generated">
            <a:extLst>
              <a:ext uri="{FF2B5EF4-FFF2-40B4-BE49-F238E27FC236}">
                <a16:creationId xmlns:a16="http://schemas.microsoft.com/office/drawing/2014/main" id="{038629BB-B2A2-43CA-910C-D6AD669B6E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0427" y="2057400"/>
            <a:ext cx="2743200" cy="2743200"/>
          </a:xfrm>
          <a:prstGeom prst="rect">
            <a:avLst/>
          </a:prstGeom>
        </p:spPr>
      </p:pic>
    </p:spTree>
    <p:extLst>
      <p:ext uri="{BB962C8B-B14F-4D97-AF65-F5344CB8AC3E}">
        <p14:creationId xmlns:p14="http://schemas.microsoft.com/office/powerpoint/2010/main" val="222530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F7649-2442-4AC2-B770-1F2526FFDC4E}"/>
              </a:ext>
            </a:extLst>
          </p:cNvPr>
          <p:cNvSpPr>
            <a:spLocks noGrp="1"/>
          </p:cNvSpPr>
          <p:nvPr>
            <p:ph type="title"/>
          </p:nvPr>
        </p:nvSpPr>
        <p:spPr>
          <a:xfrm>
            <a:off x="609600" y="107140"/>
            <a:ext cx="10972800" cy="864096"/>
          </a:xfrm>
        </p:spPr>
        <p:txBody>
          <a:bodyPr/>
          <a:lstStyle/>
          <a:p>
            <a:r>
              <a:rPr lang="en-AU"/>
              <a:t>Where to get the latest translated information</a:t>
            </a:r>
            <a:endParaRPr lang="en-NZ"/>
          </a:p>
        </p:txBody>
      </p:sp>
      <p:sp>
        <p:nvSpPr>
          <p:cNvPr id="3" name="Content Placeholder 2">
            <a:extLst>
              <a:ext uri="{FF2B5EF4-FFF2-40B4-BE49-F238E27FC236}">
                <a16:creationId xmlns:a16="http://schemas.microsoft.com/office/drawing/2014/main" id="{80B78282-899D-4656-85B6-86743DF15D0C}"/>
              </a:ext>
            </a:extLst>
          </p:cNvPr>
          <p:cNvSpPr>
            <a:spLocks noGrp="1"/>
          </p:cNvSpPr>
          <p:nvPr>
            <p:ph idx="1"/>
          </p:nvPr>
        </p:nvSpPr>
        <p:spPr>
          <a:xfrm>
            <a:off x="586741" y="1374235"/>
            <a:ext cx="6612989" cy="4830621"/>
          </a:xfrm>
        </p:spPr>
        <p:txBody>
          <a:bodyPr/>
          <a:lstStyle/>
          <a:p>
            <a:pPr marL="0" indent="0">
              <a:buNone/>
            </a:pPr>
            <a:r>
              <a:rPr lang="en-AU" sz="1800" b="1" dirty="0"/>
              <a:t>Go to nsw.gov.au</a:t>
            </a:r>
          </a:p>
          <a:p>
            <a:r>
              <a:rPr lang="en-AU" sz="1800" dirty="0"/>
              <a:t>The </a:t>
            </a:r>
            <a:r>
              <a:rPr lang="en-AU" sz="1800" dirty="0">
                <a:hlinkClick r:id="rId2"/>
              </a:rPr>
              <a:t>nsw.gov.au</a:t>
            </a:r>
            <a:r>
              <a:rPr lang="en-AU" sz="1800" dirty="0"/>
              <a:t> website can be translated into over 55 languages via the ‘Language’ option in the top right-hand corner</a:t>
            </a:r>
            <a:endParaRPr lang="en-AU" sz="1800" dirty="0">
              <a:cs typeface="Arial"/>
            </a:endParaRPr>
          </a:p>
          <a:p>
            <a:r>
              <a:rPr lang="en-AU" sz="1800" dirty="0"/>
              <a:t>The content on this website is being continuously updated with the latest information</a:t>
            </a:r>
            <a:endParaRPr lang="en-AU" sz="1800" dirty="0">
              <a:cs typeface="Arial"/>
            </a:endParaRPr>
          </a:p>
          <a:p>
            <a:r>
              <a:rPr lang="en-AU" sz="1800" dirty="0"/>
              <a:t>This is also where you will find answers to commonly asked questions</a:t>
            </a:r>
            <a:endParaRPr lang="en-AU" sz="1800" dirty="0">
              <a:cs typeface="Arial"/>
            </a:endParaRPr>
          </a:p>
          <a:p>
            <a:r>
              <a:rPr lang="en-AU" sz="1800" dirty="0"/>
              <a:t>There is a translated resource page, which has a search functionality as well as the ability to filter by language,</a:t>
            </a:r>
            <a:r>
              <a:rPr lang="en-AU" sz="1800" dirty="0">
                <a:solidFill>
                  <a:srgbClr val="FF0000"/>
                </a:solidFill>
              </a:rPr>
              <a:t> </a:t>
            </a:r>
            <a:r>
              <a:rPr lang="en-AU" sz="1800" dirty="0"/>
              <a:t>resource type and topic</a:t>
            </a:r>
            <a:r>
              <a:rPr lang="en-AU" sz="1800" dirty="0">
                <a:solidFill>
                  <a:srgbClr val="4D4D4D"/>
                </a:solidFill>
              </a:rPr>
              <a:t> </a:t>
            </a:r>
            <a:r>
              <a:rPr lang="en-AU" sz="1800" u="sng" dirty="0">
                <a:hlinkClick r:id="rId3"/>
              </a:rPr>
              <a:t>www.health.nsw.gov.au/Infectious/covid-19/Pages/multilingual.aspx</a:t>
            </a:r>
            <a:endParaRPr lang="en-AU" sz="1800" u="sng" dirty="0"/>
          </a:p>
        </p:txBody>
      </p:sp>
      <p:sp>
        <p:nvSpPr>
          <p:cNvPr id="4" name="Slide Number Placeholder 3">
            <a:extLst>
              <a:ext uri="{FF2B5EF4-FFF2-40B4-BE49-F238E27FC236}">
                <a16:creationId xmlns:a16="http://schemas.microsoft.com/office/drawing/2014/main" id="{3CD90B58-C6DA-49A9-A4B3-6B3B11D98338}"/>
              </a:ext>
            </a:extLst>
          </p:cNvPr>
          <p:cNvSpPr>
            <a:spLocks noGrp="1"/>
          </p:cNvSpPr>
          <p:nvPr>
            <p:ph type="sldNum" sz="quarter" idx="12"/>
          </p:nvPr>
        </p:nvSpPr>
        <p:spPr/>
        <p:txBody>
          <a:bodyPr/>
          <a:lstStyle/>
          <a:p>
            <a:pPr>
              <a:defRPr/>
            </a:pPr>
            <a:fld id="{A4F0BC93-622D-4964-921F-55B8C667A1AC}" type="slidenum">
              <a:rPr lang="en-AU" smtClean="0"/>
              <a:pPr>
                <a:defRPr/>
              </a:pPr>
              <a:t>3</a:t>
            </a:fld>
            <a:endParaRPr lang="en-AU"/>
          </a:p>
        </p:txBody>
      </p:sp>
      <p:pic>
        <p:nvPicPr>
          <p:cNvPr id="5" name="Picture 4">
            <a:extLst>
              <a:ext uri="{FF2B5EF4-FFF2-40B4-BE49-F238E27FC236}">
                <a16:creationId xmlns:a16="http://schemas.microsoft.com/office/drawing/2014/main" id="{F88245EE-EE6D-4802-A94A-D9AF0F56A8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6141" y="1374235"/>
            <a:ext cx="2873793" cy="327062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2" name="Arrow: Right 11">
            <a:extLst>
              <a:ext uri="{FF2B5EF4-FFF2-40B4-BE49-F238E27FC236}">
                <a16:creationId xmlns:a16="http://schemas.microsoft.com/office/drawing/2014/main" id="{6AB8D9A0-CA02-46CD-B73B-2074B3830C2B}"/>
              </a:ext>
            </a:extLst>
          </p:cNvPr>
          <p:cNvSpPr/>
          <p:nvPr/>
        </p:nvSpPr>
        <p:spPr>
          <a:xfrm>
            <a:off x="8343900" y="2047875"/>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528A036E-4EB9-4AD3-A09D-CC40A30DB1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28083" y="3316867"/>
            <a:ext cx="2278433" cy="3136501"/>
          </a:xfrm>
          <a:prstGeom prst="rect">
            <a:avLst/>
          </a:prstGeom>
        </p:spPr>
      </p:pic>
    </p:spTree>
    <p:extLst>
      <p:ext uri="{BB962C8B-B14F-4D97-AF65-F5344CB8AC3E}">
        <p14:creationId xmlns:p14="http://schemas.microsoft.com/office/powerpoint/2010/main" val="331437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3F2DF6-BC49-4071-9B49-9D7640B2650A}"/>
              </a:ext>
            </a:extLst>
          </p:cNvPr>
          <p:cNvSpPr>
            <a:spLocks noGrp="1"/>
          </p:cNvSpPr>
          <p:nvPr>
            <p:ph type="sldNum" sz="quarter" idx="12"/>
          </p:nvPr>
        </p:nvSpPr>
        <p:spPr/>
        <p:txBody>
          <a:bodyPr/>
          <a:lstStyle/>
          <a:p>
            <a:pPr>
              <a:defRPr/>
            </a:pPr>
            <a:fld id="{A4F0BC93-622D-4964-921F-55B8C667A1AC}" type="slidenum">
              <a:rPr lang="en-AU" smtClean="0"/>
              <a:pPr>
                <a:defRPr/>
              </a:pPr>
              <a:t>30</a:t>
            </a:fld>
            <a:endParaRPr lang="en-AU"/>
          </a:p>
        </p:txBody>
      </p:sp>
      <p:sp>
        <p:nvSpPr>
          <p:cNvPr id="8" name="TextBox 7">
            <a:extLst>
              <a:ext uri="{FF2B5EF4-FFF2-40B4-BE49-F238E27FC236}">
                <a16:creationId xmlns:a16="http://schemas.microsoft.com/office/drawing/2014/main" id="{7EBF1114-2EF6-4117-B550-4146D5C2C8F8}"/>
              </a:ext>
            </a:extLst>
          </p:cNvPr>
          <p:cNvSpPr txBox="1"/>
          <p:nvPr/>
        </p:nvSpPr>
        <p:spPr>
          <a:xfrm>
            <a:off x="6992327" y="4995852"/>
            <a:ext cx="297370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t>Post:</a:t>
            </a:r>
            <a:r>
              <a:rPr lang="en-GB" sz="1200" b="1" dirty="0">
                <a:ea typeface="+mn-lt"/>
                <a:cs typeface="+mn-lt"/>
              </a:rPr>
              <a:t> </a:t>
            </a:r>
            <a:r>
              <a:rPr lang="en-GB" sz="1200" dirty="0">
                <a:ea typeface="+mn-lt"/>
                <a:cs typeface="+mn-lt"/>
              </a:rPr>
              <a:t>If the audience or congregation are likely to be singing at your event, anyone 12 years or over should be wearing a mask. Visit nsw.gov.au for the most up to date information</a:t>
            </a:r>
            <a:endParaRPr lang="en-US" sz="1200" dirty="0">
              <a:ea typeface="+mn-lt"/>
              <a:cs typeface="+mn-lt"/>
            </a:endParaRPr>
          </a:p>
        </p:txBody>
      </p:sp>
      <p:sp>
        <p:nvSpPr>
          <p:cNvPr id="11" name="Title 1">
            <a:extLst>
              <a:ext uri="{FF2B5EF4-FFF2-40B4-BE49-F238E27FC236}">
                <a16:creationId xmlns:a16="http://schemas.microsoft.com/office/drawing/2014/main" id="{E5273874-55A0-460C-A25C-8C39C51262F5}"/>
              </a:ext>
            </a:extLst>
          </p:cNvPr>
          <p:cNvSpPr txBox="1">
            <a:spLocks/>
          </p:cNvSpPr>
          <p:nvPr/>
        </p:nvSpPr>
        <p:spPr bwMode="auto">
          <a:xfrm>
            <a:off x="594632" y="110653"/>
            <a:ext cx="11418277"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rgbClr val="002664"/>
                </a:solidFill>
                <a:latin typeface="Arial" charset="0"/>
              </a:defRPr>
            </a:lvl2pPr>
            <a:lvl3pPr algn="l" rtl="0" eaLnBrk="0" fontAlgn="base" hangingPunct="0">
              <a:spcBef>
                <a:spcPct val="0"/>
              </a:spcBef>
              <a:spcAft>
                <a:spcPct val="0"/>
              </a:spcAft>
              <a:defRPr sz="2800">
                <a:solidFill>
                  <a:srgbClr val="002664"/>
                </a:solidFill>
                <a:latin typeface="Arial" charset="0"/>
              </a:defRPr>
            </a:lvl3pPr>
            <a:lvl4pPr algn="l" rtl="0" eaLnBrk="0" fontAlgn="base" hangingPunct="0">
              <a:spcBef>
                <a:spcPct val="0"/>
              </a:spcBef>
              <a:spcAft>
                <a:spcPct val="0"/>
              </a:spcAft>
              <a:defRPr sz="2800">
                <a:solidFill>
                  <a:srgbClr val="002664"/>
                </a:solidFill>
                <a:latin typeface="Arial" charset="0"/>
              </a:defRPr>
            </a:lvl4pPr>
            <a:lvl5pPr algn="l" rtl="0" eaLnBrk="0" fontAlgn="base" hangingPunct="0">
              <a:spcBef>
                <a:spcPct val="0"/>
              </a:spcBef>
              <a:spcAft>
                <a:spcPct val="0"/>
              </a:spcAft>
              <a:defRPr sz="2800">
                <a:solidFill>
                  <a:srgbClr val="002664"/>
                </a:solidFill>
                <a:latin typeface="Arial" charset="0"/>
              </a:defRPr>
            </a:lvl5pPr>
            <a:lvl6pPr marL="457200" algn="l" rtl="0" fontAlgn="base">
              <a:spcBef>
                <a:spcPct val="0"/>
              </a:spcBef>
              <a:spcAft>
                <a:spcPct val="0"/>
              </a:spcAft>
              <a:defRPr sz="2800">
                <a:solidFill>
                  <a:srgbClr val="002664"/>
                </a:solidFill>
                <a:latin typeface="Arial" charset="0"/>
              </a:defRPr>
            </a:lvl6pPr>
            <a:lvl7pPr marL="914400" algn="l" rtl="0" fontAlgn="base">
              <a:spcBef>
                <a:spcPct val="0"/>
              </a:spcBef>
              <a:spcAft>
                <a:spcPct val="0"/>
              </a:spcAft>
              <a:defRPr sz="2800">
                <a:solidFill>
                  <a:srgbClr val="002664"/>
                </a:solidFill>
                <a:latin typeface="Arial" charset="0"/>
              </a:defRPr>
            </a:lvl7pPr>
            <a:lvl8pPr marL="1371600" algn="l" rtl="0" fontAlgn="base">
              <a:spcBef>
                <a:spcPct val="0"/>
              </a:spcBef>
              <a:spcAft>
                <a:spcPct val="0"/>
              </a:spcAft>
              <a:defRPr sz="2800">
                <a:solidFill>
                  <a:srgbClr val="002664"/>
                </a:solidFill>
                <a:latin typeface="Arial" charset="0"/>
              </a:defRPr>
            </a:lvl8pPr>
            <a:lvl9pPr marL="1828800" algn="l" rtl="0" fontAlgn="base">
              <a:spcBef>
                <a:spcPct val="0"/>
              </a:spcBef>
              <a:spcAft>
                <a:spcPct val="0"/>
              </a:spcAft>
              <a:defRPr sz="2800">
                <a:solidFill>
                  <a:srgbClr val="002664"/>
                </a:solidFill>
                <a:latin typeface="Arial" charset="0"/>
              </a:defRPr>
            </a:lvl9pPr>
          </a:lstStyle>
          <a:p>
            <a:r>
              <a:rPr lang="en-AU"/>
              <a:t>Events outside the home: </a:t>
            </a:r>
            <a:r>
              <a:rPr lang="en-AU" kern="0"/>
              <a:t>social posts – singing events</a:t>
            </a:r>
          </a:p>
        </p:txBody>
      </p:sp>
      <p:sp>
        <p:nvSpPr>
          <p:cNvPr id="2" name="TextBox 1">
            <a:extLst>
              <a:ext uri="{FF2B5EF4-FFF2-40B4-BE49-F238E27FC236}">
                <a16:creationId xmlns:a16="http://schemas.microsoft.com/office/drawing/2014/main" id="{FE7E235B-3219-46BE-9F35-B6B36A932A4C}"/>
              </a:ext>
            </a:extLst>
          </p:cNvPr>
          <p:cNvSpPr txBox="1"/>
          <p:nvPr/>
        </p:nvSpPr>
        <p:spPr>
          <a:xfrm>
            <a:off x="608239" y="1329418"/>
            <a:ext cx="88119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400" b="1"/>
              <a:t>Tiles – </a:t>
            </a:r>
            <a:r>
              <a:rPr lang="en-NZ" sz="1400" b="1">
                <a:cs typeface="Arial"/>
              </a:rPr>
              <a:t>To download the tiles, right click on the image and choose ‘Save Media As’</a:t>
            </a:r>
          </a:p>
        </p:txBody>
      </p:sp>
      <p:sp>
        <p:nvSpPr>
          <p:cNvPr id="3" name="TextBox 2">
            <a:extLst>
              <a:ext uri="{FF2B5EF4-FFF2-40B4-BE49-F238E27FC236}">
                <a16:creationId xmlns:a16="http://schemas.microsoft.com/office/drawing/2014/main" id="{18186E1C-C5AA-4D9A-B874-2E7DDA9EE25F}"/>
              </a:ext>
            </a:extLst>
          </p:cNvPr>
          <p:cNvSpPr txBox="1"/>
          <p:nvPr/>
        </p:nvSpPr>
        <p:spPr>
          <a:xfrm>
            <a:off x="1887929" y="4928188"/>
            <a:ext cx="317182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cs typeface="Arial"/>
              </a:rPr>
              <a:t>Post: </a:t>
            </a:r>
            <a:r>
              <a:rPr lang="en-US" sz="1200" dirty="0">
                <a:latin typeface="Arial"/>
                <a:cs typeface="Arial"/>
              </a:rPr>
              <a:t>Singing is a high-risk activity for transmission. There are guidelines in place to </a:t>
            </a:r>
            <a:r>
              <a:rPr lang="en-NZ" sz="1200" dirty="0"/>
              <a:t>keep performers and audience members safe at both indoor and outdoor events. Visit nsw.gov.au for the most up to date information</a:t>
            </a:r>
          </a:p>
          <a:p>
            <a:endParaRPr lang="en-US" sz="1200" dirty="0">
              <a:latin typeface="Arial" panose="020B0604020202020204" pitchFamily="34" charset="0"/>
              <a:cs typeface="Arial" panose="020B0604020202020204" pitchFamily="34" charset="0"/>
            </a:endParaRPr>
          </a:p>
        </p:txBody>
      </p:sp>
      <p:pic>
        <p:nvPicPr>
          <p:cNvPr id="7" name="Picture 8" descr="Graphical user interface, text, application&#10;&#10;Description automatically generated">
            <a:extLst>
              <a:ext uri="{FF2B5EF4-FFF2-40B4-BE49-F238E27FC236}">
                <a16:creationId xmlns:a16="http://schemas.microsoft.com/office/drawing/2014/main" id="{A34EC838-3B76-4AF1-9725-C64783B1F7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92313" y="2057400"/>
            <a:ext cx="2743200" cy="2743200"/>
          </a:xfrm>
          <a:prstGeom prst="rect">
            <a:avLst/>
          </a:prstGeom>
        </p:spPr>
      </p:pic>
      <p:pic>
        <p:nvPicPr>
          <p:cNvPr id="9" name="Picture 9" descr="Text&#10;&#10;Description automatically generated">
            <a:extLst>
              <a:ext uri="{FF2B5EF4-FFF2-40B4-BE49-F238E27FC236}">
                <a16:creationId xmlns:a16="http://schemas.microsoft.com/office/drawing/2014/main" id="{00B862FC-6D40-4DA1-B7E8-A4FAF61652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7713" y="2057400"/>
            <a:ext cx="2743200" cy="2743200"/>
          </a:xfrm>
          <a:prstGeom prst="rect">
            <a:avLst/>
          </a:prstGeom>
        </p:spPr>
      </p:pic>
    </p:spTree>
    <p:extLst>
      <p:ext uri="{BB962C8B-B14F-4D97-AF65-F5344CB8AC3E}">
        <p14:creationId xmlns:p14="http://schemas.microsoft.com/office/powerpoint/2010/main" val="3152259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D91A-3400-43FC-8CE5-59578E552A5B}"/>
              </a:ext>
            </a:extLst>
          </p:cNvPr>
          <p:cNvSpPr>
            <a:spLocks noGrp="1"/>
          </p:cNvSpPr>
          <p:nvPr>
            <p:ph type="title"/>
          </p:nvPr>
        </p:nvSpPr>
        <p:spPr>
          <a:xfrm>
            <a:off x="550863" y="184937"/>
            <a:ext cx="11418277" cy="864096"/>
          </a:xfrm>
        </p:spPr>
        <p:txBody>
          <a:bodyPr/>
          <a:lstStyle/>
          <a:p>
            <a:r>
              <a:rPr lang="en-AU">
                <a:ea typeface="+mj-lt"/>
                <a:cs typeface="+mj-lt"/>
              </a:rPr>
              <a:t>Events outside the home: s</a:t>
            </a:r>
            <a:r>
              <a:rPr lang="en-AU">
                <a:cs typeface="Arial"/>
              </a:rPr>
              <a:t>ocial posts – New Year’s Eve </a:t>
            </a:r>
            <a:endParaRPr lang="en-US"/>
          </a:p>
        </p:txBody>
      </p:sp>
      <p:sp>
        <p:nvSpPr>
          <p:cNvPr id="4" name="Slide Number Placeholder 3">
            <a:extLst>
              <a:ext uri="{FF2B5EF4-FFF2-40B4-BE49-F238E27FC236}">
                <a16:creationId xmlns:a16="http://schemas.microsoft.com/office/drawing/2014/main" id="{7D3F2DF6-BC49-4071-9B49-9D7640B2650A}"/>
              </a:ext>
            </a:extLst>
          </p:cNvPr>
          <p:cNvSpPr>
            <a:spLocks noGrp="1"/>
          </p:cNvSpPr>
          <p:nvPr>
            <p:ph type="sldNum" sz="quarter" idx="12"/>
          </p:nvPr>
        </p:nvSpPr>
        <p:spPr/>
        <p:txBody>
          <a:bodyPr/>
          <a:lstStyle/>
          <a:p>
            <a:pPr>
              <a:defRPr/>
            </a:pPr>
            <a:fld id="{A4F0BC93-622D-4964-921F-55B8C667A1AC}" type="slidenum">
              <a:rPr lang="en-AU" smtClean="0"/>
              <a:pPr>
                <a:defRPr/>
              </a:pPr>
              <a:t>31</a:t>
            </a:fld>
            <a:endParaRPr lang="en-AU"/>
          </a:p>
        </p:txBody>
      </p:sp>
      <p:sp>
        <p:nvSpPr>
          <p:cNvPr id="5" name="TextBox 4">
            <a:extLst>
              <a:ext uri="{FF2B5EF4-FFF2-40B4-BE49-F238E27FC236}">
                <a16:creationId xmlns:a16="http://schemas.microsoft.com/office/drawing/2014/main" id="{225F309C-731B-4BE1-97B2-789984D5B268}"/>
              </a:ext>
            </a:extLst>
          </p:cNvPr>
          <p:cNvSpPr txBox="1"/>
          <p:nvPr/>
        </p:nvSpPr>
        <p:spPr>
          <a:xfrm>
            <a:off x="564105" y="4994484"/>
            <a:ext cx="311041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200" b="1" dirty="0"/>
              <a:t>Post: </a:t>
            </a:r>
            <a:r>
              <a:rPr lang="en-AU" sz="1200" dirty="0"/>
              <a:t>We want everyone to have a safe and enjoyable New Year's Eve. That’s why it’s important if you have any COVID-19 symptoms, even mild, that you stay home and get tested as soon as possible. The midnight fireworks will be live on ABC TV, so you won’t miss out. For more information visit nsw.gov.au</a:t>
            </a:r>
            <a:endParaRPr lang="en-AU" sz="1200" dirty="0">
              <a:cs typeface="Arial"/>
            </a:endParaRPr>
          </a:p>
        </p:txBody>
      </p:sp>
      <p:sp>
        <p:nvSpPr>
          <p:cNvPr id="9" name="TextBox 8">
            <a:extLst>
              <a:ext uri="{FF2B5EF4-FFF2-40B4-BE49-F238E27FC236}">
                <a16:creationId xmlns:a16="http://schemas.microsoft.com/office/drawing/2014/main" id="{DBF0FBF2-F8A4-4487-AFAC-BCE6801ABDB7}"/>
              </a:ext>
            </a:extLst>
          </p:cNvPr>
          <p:cNvSpPr txBox="1"/>
          <p:nvPr/>
        </p:nvSpPr>
        <p:spPr>
          <a:xfrm>
            <a:off x="8484937" y="4994483"/>
            <a:ext cx="303007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200" b="1" dirty="0"/>
              <a:t>Post: </a:t>
            </a:r>
            <a:r>
              <a:rPr lang="en-AU" sz="1200" dirty="0"/>
              <a:t>No matter where you choose to celebrate New Year’s Eve this year, make it a COVID Safe one. Wash your hands, keep 1.5m distance or wear a mask if you can’t. Making sure we stay vigilant will help to keep us all safe. For more information visit nsw.gov.au</a:t>
            </a:r>
          </a:p>
        </p:txBody>
      </p:sp>
      <p:sp>
        <p:nvSpPr>
          <p:cNvPr id="11" name="TextBox 10">
            <a:extLst>
              <a:ext uri="{FF2B5EF4-FFF2-40B4-BE49-F238E27FC236}">
                <a16:creationId xmlns:a16="http://schemas.microsoft.com/office/drawing/2014/main" id="{88B33816-7A02-4A67-A66C-DF64D53D230D}"/>
              </a:ext>
            </a:extLst>
          </p:cNvPr>
          <p:cNvSpPr txBox="1"/>
          <p:nvPr/>
        </p:nvSpPr>
        <p:spPr>
          <a:xfrm>
            <a:off x="4685339" y="4994485"/>
            <a:ext cx="305696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200" b="1" dirty="0"/>
              <a:t>Post: </a:t>
            </a:r>
            <a:r>
              <a:rPr lang="en-AU" sz="1200" dirty="0"/>
              <a:t>Fireworks viewing vantage points inside the Green Zone, including Sydney Opera House, Cahill Expressway, Campbell’s Cove and Mrs Macquarie’s Point will be reserved for frontline workers to thank them for their hard work this year.</a:t>
            </a:r>
            <a:r>
              <a:rPr lang="en-AU" sz="1200" b="1" dirty="0"/>
              <a:t> </a:t>
            </a:r>
            <a:r>
              <a:rPr lang="en-AU" sz="1200" dirty="0"/>
              <a:t>For more information visit nsw.gov.au</a:t>
            </a:r>
            <a:endParaRPr lang="en-AU" sz="1400" dirty="0"/>
          </a:p>
        </p:txBody>
      </p:sp>
      <p:sp>
        <p:nvSpPr>
          <p:cNvPr id="12" name="TextBox 11">
            <a:extLst>
              <a:ext uri="{FF2B5EF4-FFF2-40B4-BE49-F238E27FC236}">
                <a16:creationId xmlns:a16="http://schemas.microsoft.com/office/drawing/2014/main" id="{D22FB2F6-0A2F-4318-B22E-449D5FF3D68B}"/>
              </a:ext>
            </a:extLst>
          </p:cNvPr>
          <p:cNvSpPr txBox="1"/>
          <p:nvPr/>
        </p:nvSpPr>
        <p:spPr>
          <a:xfrm>
            <a:off x="625135" y="1347353"/>
            <a:ext cx="970377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400" b="1"/>
              <a:t>Tiles – </a:t>
            </a:r>
            <a:r>
              <a:rPr lang="en-NZ" sz="1400" b="1">
                <a:ea typeface="+mn-lt"/>
                <a:cs typeface="+mn-lt"/>
              </a:rPr>
              <a:t>To download the tiles, right click on the image and choose ‘Save Media As’</a:t>
            </a:r>
            <a:endParaRPr lang="en-AU" sz="1400" b="1">
              <a:ea typeface="+mn-lt"/>
              <a:cs typeface="+mn-lt"/>
            </a:endParaRPr>
          </a:p>
        </p:txBody>
      </p:sp>
      <p:pic>
        <p:nvPicPr>
          <p:cNvPr id="6" name="Picture 5" descr="A picture containing logo&#10;&#10;Description automatically generated">
            <a:extLst>
              <a:ext uri="{FF2B5EF4-FFF2-40B4-BE49-F238E27FC236}">
                <a16:creationId xmlns:a16="http://schemas.microsoft.com/office/drawing/2014/main" id="{6251495B-C04D-9E48-912B-1A3406E6F5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135" y="2026851"/>
            <a:ext cx="2743200" cy="2743200"/>
          </a:xfrm>
          <a:prstGeom prst="rect">
            <a:avLst/>
          </a:prstGeom>
        </p:spPr>
      </p:pic>
      <p:pic>
        <p:nvPicPr>
          <p:cNvPr id="8" name="Picture 7" descr="Graphical user interface, diagram&#10;&#10;Description automatically generated">
            <a:extLst>
              <a:ext uri="{FF2B5EF4-FFF2-40B4-BE49-F238E27FC236}">
                <a16:creationId xmlns:a16="http://schemas.microsoft.com/office/drawing/2014/main" id="{1F002AB6-1961-6B40-B6A8-6DF6C7AE05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8220" y="2026851"/>
            <a:ext cx="2743200" cy="2743200"/>
          </a:xfrm>
          <a:prstGeom prst="rect">
            <a:avLst/>
          </a:prstGeom>
        </p:spPr>
      </p:pic>
      <p:pic>
        <p:nvPicPr>
          <p:cNvPr id="13" name="Picture 12" descr="Graphical user interface, text, application&#10;&#10;Description automatically generated">
            <a:extLst>
              <a:ext uri="{FF2B5EF4-FFF2-40B4-BE49-F238E27FC236}">
                <a16:creationId xmlns:a16="http://schemas.microsoft.com/office/drawing/2014/main" id="{6997101A-8E7E-954B-B529-AD9A8C87D0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84937" y="2026851"/>
            <a:ext cx="2743200" cy="2743200"/>
          </a:xfrm>
          <a:prstGeom prst="rect">
            <a:avLst/>
          </a:prstGeom>
        </p:spPr>
      </p:pic>
    </p:spTree>
    <p:extLst>
      <p:ext uri="{BB962C8B-B14F-4D97-AF65-F5344CB8AC3E}">
        <p14:creationId xmlns:p14="http://schemas.microsoft.com/office/powerpoint/2010/main" val="3443903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0CE1-6F7E-7349-A693-647B6B59174D}"/>
              </a:ext>
            </a:extLst>
          </p:cNvPr>
          <p:cNvSpPr>
            <a:spLocks noGrp="1"/>
          </p:cNvSpPr>
          <p:nvPr>
            <p:ph type="title"/>
          </p:nvPr>
        </p:nvSpPr>
        <p:spPr/>
        <p:txBody>
          <a:bodyPr/>
          <a:lstStyle/>
          <a:p>
            <a:r>
              <a:rPr lang="en-AU">
                <a:ea typeface="+mj-lt"/>
                <a:cs typeface="+mj-lt"/>
              </a:rPr>
              <a:t>Events outside the home: </a:t>
            </a:r>
            <a:r>
              <a:rPr lang="en-US">
                <a:ea typeface="+mj-lt"/>
                <a:cs typeface="+mj-lt"/>
              </a:rPr>
              <a:t>h</a:t>
            </a:r>
            <a:r>
              <a:rPr lang="en-US"/>
              <a:t>ow to be a COVID Safe bargain hunter this Boxing Day - infographic</a:t>
            </a:r>
          </a:p>
        </p:txBody>
      </p:sp>
      <p:sp>
        <p:nvSpPr>
          <p:cNvPr id="3" name="Content Placeholder 2">
            <a:extLst>
              <a:ext uri="{FF2B5EF4-FFF2-40B4-BE49-F238E27FC236}">
                <a16:creationId xmlns:a16="http://schemas.microsoft.com/office/drawing/2014/main" id="{831BCC91-EB04-844A-B83C-3840278D6FD9}"/>
              </a:ext>
            </a:extLst>
          </p:cNvPr>
          <p:cNvSpPr>
            <a:spLocks noGrp="1"/>
          </p:cNvSpPr>
          <p:nvPr>
            <p:ph idx="1"/>
          </p:nvPr>
        </p:nvSpPr>
        <p:spPr>
          <a:xfrm>
            <a:off x="609601" y="1708065"/>
            <a:ext cx="5486400" cy="4601255"/>
          </a:xfrm>
        </p:spPr>
        <p:txBody>
          <a:bodyPr/>
          <a:lstStyle/>
          <a:p>
            <a:pPr marL="0" indent="0">
              <a:buNone/>
            </a:pPr>
            <a:r>
              <a:rPr lang="en-AU" sz="1800" dirty="0"/>
              <a:t>How to be a COVID Safe bargain hunter this Boxing Day: </a:t>
            </a:r>
          </a:p>
          <a:p>
            <a:pPr marL="0" indent="0">
              <a:buNone/>
            </a:pPr>
            <a:endParaRPr lang="en-AU" sz="1800" dirty="0"/>
          </a:p>
          <a:p>
            <a:r>
              <a:rPr lang="en-AU" sz="1800" dirty="0"/>
              <a:t>Keep 1.5m away from others</a:t>
            </a:r>
            <a:endParaRPr lang="en-AU" sz="1800" dirty="0">
              <a:cs typeface="Arial"/>
            </a:endParaRPr>
          </a:p>
          <a:p>
            <a:r>
              <a:rPr lang="en-AU" sz="1800" dirty="0"/>
              <a:t>Wear a mask if you can’t physically distance</a:t>
            </a:r>
            <a:endParaRPr lang="en-AU" sz="1800" dirty="0">
              <a:cs typeface="Arial"/>
            </a:endParaRPr>
          </a:p>
          <a:p>
            <a:r>
              <a:rPr lang="en-AU" sz="1800" dirty="0"/>
              <a:t>Plan your trip</a:t>
            </a:r>
            <a:endParaRPr lang="en-AU" sz="1800" dirty="0">
              <a:cs typeface="Arial"/>
            </a:endParaRPr>
          </a:p>
          <a:p>
            <a:r>
              <a:rPr lang="en-AU" sz="1800" dirty="0"/>
              <a:t>Wash your hands or use hand sanitiser regularly</a:t>
            </a:r>
          </a:p>
          <a:p>
            <a:r>
              <a:rPr lang="en-AU" sz="1800" dirty="0">
                <a:cs typeface="Arial"/>
              </a:rPr>
              <a:t>Consider shopping locally to support community businesses or shopping online</a:t>
            </a:r>
          </a:p>
        </p:txBody>
      </p:sp>
      <p:sp>
        <p:nvSpPr>
          <p:cNvPr id="4" name="Slide Number Placeholder 3">
            <a:extLst>
              <a:ext uri="{FF2B5EF4-FFF2-40B4-BE49-F238E27FC236}">
                <a16:creationId xmlns:a16="http://schemas.microsoft.com/office/drawing/2014/main" id="{5A4A4BCE-2E76-2C4D-B559-D8EFED76FE0D}"/>
              </a:ext>
            </a:extLst>
          </p:cNvPr>
          <p:cNvSpPr>
            <a:spLocks noGrp="1"/>
          </p:cNvSpPr>
          <p:nvPr>
            <p:ph type="sldNum" sz="quarter" idx="12"/>
          </p:nvPr>
        </p:nvSpPr>
        <p:spPr/>
        <p:txBody>
          <a:bodyPr/>
          <a:lstStyle/>
          <a:p>
            <a:pPr>
              <a:defRPr/>
            </a:pPr>
            <a:fld id="{A4F0BC93-622D-4964-921F-55B8C667A1AC}" type="slidenum">
              <a:rPr lang="en-AU" smtClean="0"/>
              <a:pPr>
                <a:defRPr/>
              </a:pPr>
              <a:t>32</a:t>
            </a:fld>
            <a:endParaRPr lang="en-AU"/>
          </a:p>
        </p:txBody>
      </p:sp>
      <p:pic>
        <p:nvPicPr>
          <p:cNvPr id="5" name="Picture 5" descr="A blue and white text&#10;&#10;Description automatically generated">
            <a:extLst>
              <a:ext uri="{FF2B5EF4-FFF2-40B4-BE49-F238E27FC236}">
                <a16:creationId xmlns:a16="http://schemas.microsoft.com/office/drawing/2014/main" id="{74DD8F94-615B-4BF7-9E56-B9AF6A316F19}"/>
              </a:ext>
            </a:extLst>
          </p:cNvPr>
          <p:cNvPicPr>
            <a:picLocks noChangeAspect="1"/>
          </p:cNvPicPr>
          <p:nvPr/>
        </p:nvPicPr>
        <p:blipFill>
          <a:blip r:embed="rId3"/>
          <a:stretch>
            <a:fillRect/>
          </a:stretch>
        </p:blipFill>
        <p:spPr>
          <a:xfrm>
            <a:off x="7266144" y="1807362"/>
            <a:ext cx="3757084" cy="4779902"/>
          </a:xfrm>
          <a:prstGeom prst="rect">
            <a:avLst/>
          </a:prstGeom>
        </p:spPr>
      </p:pic>
      <p:sp>
        <p:nvSpPr>
          <p:cNvPr id="7" name="TextBox 6">
            <a:extLst>
              <a:ext uri="{FF2B5EF4-FFF2-40B4-BE49-F238E27FC236}">
                <a16:creationId xmlns:a16="http://schemas.microsoft.com/office/drawing/2014/main" id="{89F1299D-7606-E141-9EB2-D793C2829A6C}"/>
              </a:ext>
            </a:extLst>
          </p:cNvPr>
          <p:cNvSpPr txBox="1"/>
          <p:nvPr/>
        </p:nvSpPr>
        <p:spPr>
          <a:xfrm>
            <a:off x="7147786" y="1277178"/>
            <a:ext cx="375782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100" b="1">
                <a:cs typeface="Arial"/>
              </a:rPr>
              <a:t>T</a:t>
            </a:r>
            <a:r>
              <a:rPr lang="en-NZ" sz="1100" b="1">
                <a:cs typeface="Arial"/>
              </a:rPr>
              <a:t>o download the infographic, right click on the image and choose ‘Save Media As’</a:t>
            </a:r>
          </a:p>
        </p:txBody>
      </p:sp>
    </p:spTree>
    <p:extLst>
      <p:ext uri="{BB962C8B-B14F-4D97-AF65-F5344CB8AC3E}">
        <p14:creationId xmlns:p14="http://schemas.microsoft.com/office/powerpoint/2010/main" val="237338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0A6D-CA94-944E-B40F-0DA69340C1CB}"/>
              </a:ext>
            </a:extLst>
          </p:cNvPr>
          <p:cNvSpPr>
            <a:spLocks noGrp="1"/>
          </p:cNvSpPr>
          <p:nvPr>
            <p:ph type="title"/>
          </p:nvPr>
        </p:nvSpPr>
        <p:spPr/>
        <p:txBody>
          <a:bodyPr/>
          <a:lstStyle/>
          <a:p>
            <a:r>
              <a:rPr lang="en-AU"/>
              <a:t>Events outside the home: </a:t>
            </a:r>
            <a:r>
              <a:rPr lang="en-US"/>
              <a:t>printable poster for businesses</a:t>
            </a:r>
          </a:p>
        </p:txBody>
      </p:sp>
      <p:sp>
        <p:nvSpPr>
          <p:cNvPr id="4" name="Slide Number Placeholder 3">
            <a:extLst>
              <a:ext uri="{FF2B5EF4-FFF2-40B4-BE49-F238E27FC236}">
                <a16:creationId xmlns:a16="http://schemas.microsoft.com/office/drawing/2014/main" id="{555D6466-599D-7743-B19D-AE31454BE53D}"/>
              </a:ext>
            </a:extLst>
          </p:cNvPr>
          <p:cNvSpPr>
            <a:spLocks noGrp="1"/>
          </p:cNvSpPr>
          <p:nvPr>
            <p:ph type="sldNum" sz="quarter" idx="12"/>
          </p:nvPr>
        </p:nvSpPr>
        <p:spPr/>
        <p:txBody>
          <a:bodyPr/>
          <a:lstStyle/>
          <a:p>
            <a:pPr>
              <a:defRPr/>
            </a:pPr>
            <a:fld id="{A4F0BC93-622D-4964-921F-55B8C667A1AC}" type="slidenum">
              <a:rPr lang="en-AU" smtClean="0"/>
              <a:pPr>
                <a:defRPr/>
              </a:pPr>
              <a:t>33</a:t>
            </a:fld>
            <a:endParaRPr lang="en-AU"/>
          </a:p>
        </p:txBody>
      </p:sp>
      <p:sp>
        <p:nvSpPr>
          <p:cNvPr id="6" name="Rectangle 5">
            <a:extLst>
              <a:ext uri="{FF2B5EF4-FFF2-40B4-BE49-F238E27FC236}">
                <a16:creationId xmlns:a16="http://schemas.microsoft.com/office/drawing/2014/main" id="{313976C6-BBDA-1944-9A4D-F6C00C3BBE4D}"/>
              </a:ext>
            </a:extLst>
          </p:cNvPr>
          <p:cNvSpPr/>
          <p:nvPr/>
        </p:nvSpPr>
        <p:spPr>
          <a:xfrm>
            <a:off x="7702013" y="1279059"/>
            <a:ext cx="3880387" cy="307777"/>
          </a:xfrm>
          <a:prstGeom prst="rect">
            <a:avLst/>
          </a:prstGeom>
        </p:spPr>
        <p:txBody>
          <a:bodyPr wrap="square">
            <a:spAutoFit/>
          </a:bodyPr>
          <a:lstStyle/>
          <a:p>
            <a:r>
              <a:rPr lang="en-AU" sz="1400" u="sng">
                <a:hlinkClick r:id="rId3"/>
              </a:rPr>
              <a:t>Find the full range of posters at nsw.gov.au</a:t>
            </a:r>
            <a:r>
              <a:rPr lang="en-AU" sz="1400"/>
              <a:t>​</a:t>
            </a:r>
            <a:endParaRPr lang="en-US" sz="1400"/>
          </a:p>
        </p:txBody>
      </p:sp>
      <p:pic>
        <p:nvPicPr>
          <p:cNvPr id="5122" name="Picture 2">
            <a:extLst>
              <a:ext uri="{FF2B5EF4-FFF2-40B4-BE49-F238E27FC236}">
                <a16:creationId xmlns:a16="http://schemas.microsoft.com/office/drawing/2014/main" id="{4893A580-CE1D-574D-B782-C751140EA6E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6767" y="1657508"/>
            <a:ext cx="3231091"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6CB3D8FB-98BA-E447-82E0-DAB781B3A24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66688" y="1657508"/>
            <a:ext cx="3235325"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75D515BB-FD1A-B246-A933-6D868147194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220604" y="1649265"/>
            <a:ext cx="3240617"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15A3AF1-61B8-4642-BC46-DD42EEE31362}"/>
              </a:ext>
            </a:extLst>
          </p:cNvPr>
          <p:cNvSpPr/>
          <p:nvPr/>
        </p:nvSpPr>
        <p:spPr>
          <a:xfrm>
            <a:off x="376767" y="6296830"/>
            <a:ext cx="2844800" cy="446276"/>
          </a:xfrm>
          <a:prstGeom prst="rect">
            <a:avLst/>
          </a:prstGeom>
        </p:spPr>
        <p:txBody>
          <a:bodyPr wrap="square">
            <a:spAutoFit/>
          </a:bodyPr>
          <a:lstStyle/>
          <a:p>
            <a:r>
              <a:rPr lang="en-NZ" sz="1100">
                <a:solidFill>
                  <a:srgbClr val="000000"/>
                </a:solidFill>
              </a:rPr>
              <a:t>Click here to download</a:t>
            </a:r>
          </a:p>
          <a:p>
            <a:r>
              <a:rPr lang="en-AU" sz="1100" u="sng">
                <a:hlinkClick r:id="rId7"/>
              </a:rPr>
              <a:t>If unwell, get tested and please go home</a:t>
            </a:r>
            <a:r>
              <a:rPr lang="en-AU" sz="1100"/>
              <a:t>​</a:t>
            </a:r>
            <a:endParaRPr lang="en-US" sz="800"/>
          </a:p>
        </p:txBody>
      </p:sp>
      <p:sp>
        <p:nvSpPr>
          <p:cNvPr id="10" name="Rectangle 9">
            <a:extLst>
              <a:ext uri="{FF2B5EF4-FFF2-40B4-BE49-F238E27FC236}">
                <a16:creationId xmlns:a16="http://schemas.microsoft.com/office/drawing/2014/main" id="{BA528735-4A0C-9F4A-98BD-C213C13A24DF}"/>
              </a:ext>
            </a:extLst>
          </p:cNvPr>
          <p:cNvSpPr/>
          <p:nvPr/>
        </p:nvSpPr>
        <p:spPr>
          <a:xfrm>
            <a:off x="4466688" y="6295092"/>
            <a:ext cx="2844800" cy="446276"/>
          </a:xfrm>
          <a:prstGeom prst="rect">
            <a:avLst/>
          </a:prstGeom>
        </p:spPr>
        <p:txBody>
          <a:bodyPr wrap="square">
            <a:spAutoFit/>
          </a:bodyPr>
          <a:lstStyle/>
          <a:p>
            <a:r>
              <a:rPr lang="en-NZ" sz="1100">
                <a:solidFill>
                  <a:srgbClr val="000000"/>
                </a:solidFill>
              </a:rPr>
              <a:t>Click here to download</a:t>
            </a:r>
          </a:p>
          <a:p>
            <a:r>
              <a:rPr lang="en-AU" sz="1100" u="sng">
                <a:hlinkClick r:id="rId8"/>
              </a:rPr>
              <a:t>Thank you for using the hand sanitiser</a:t>
            </a:r>
            <a:r>
              <a:rPr lang="en-AU" sz="1100"/>
              <a:t>​</a:t>
            </a:r>
            <a:endParaRPr lang="en-US" sz="400"/>
          </a:p>
        </p:txBody>
      </p:sp>
      <p:sp>
        <p:nvSpPr>
          <p:cNvPr id="11" name="Rectangle 10">
            <a:extLst>
              <a:ext uri="{FF2B5EF4-FFF2-40B4-BE49-F238E27FC236}">
                <a16:creationId xmlns:a16="http://schemas.microsoft.com/office/drawing/2014/main" id="{964E455C-6BBC-AD4B-BE23-516B89941464}"/>
              </a:ext>
            </a:extLst>
          </p:cNvPr>
          <p:cNvSpPr/>
          <p:nvPr/>
        </p:nvSpPr>
        <p:spPr>
          <a:xfrm>
            <a:off x="8219806" y="6231565"/>
            <a:ext cx="2844800" cy="446276"/>
          </a:xfrm>
          <a:prstGeom prst="rect">
            <a:avLst/>
          </a:prstGeom>
        </p:spPr>
        <p:txBody>
          <a:bodyPr wrap="square">
            <a:spAutoFit/>
          </a:bodyPr>
          <a:lstStyle/>
          <a:p>
            <a:r>
              <a:rPr lang="en-NZ" sz="1100">
                <a:solidFill>
                  <a:srgbClr val="000000"/>
                </a:solidFill>
              </a:rPr>
              <a:t>Click here to download</a:t>
            </a:r>
          </a:p>
          <a:p>
            <a:r>
              <a:rPr lang="en-AU" sz="1100" u="sng">
                <a:hlinkClick r:id="rId8"/>
              </a:rPr>
              <a:t>Wash hands for 20 sec</a:t>
            </a:r>
            <a:endParaRPr lang="en-US" sz="400"/>
          </a:p>
        </p:txBody>
      </p:sp>
    </p:spTree>
    <p:extLst>
      <p:ext uri="{BB962C8B-B14F-4D97-AF65-F5344CB8AC3E}">
        <p14:creationId xmlns:p14="http://schemas.microsoft.com/office/powerpoint/2010/main" val="1200285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0A6D-CA94-944E-B40F-0DA69340C1CB}"/>
              </a:ext>
            </a:extLst>
          </p:cNvPr>
          <p:cNvSpPr>
            <a:spLocks noGrp="1"/>
          </p:cNvSpPr>
          <p:nvPr>
            <p:ph type="title"/>
          </p:nvPr>
        </p:nvSpPr>
        <p:spPr/>
        <p:txBody>
          <a:bodyPr/>
          <a:lstStyle/>
          <a:p>
            <a:r>
              <a:rPr lang="en-AU"/>
              <a:t>Events outside the home: </a:t>
            </a:r>
            <a:r>
              <a:rPr lang="en-US"/>
              <a:t>printable poster for businesses</a:t>
            </a:r>
          </a:p>
        </p:txBody>
      </p:sp>
      <p:sp>
        <p:nvSpPr>
          <p:cNvPr id="4" name="Slide Number Placeholder 3">
            <a:extLst>
              <a:ext uri="{FF2B5EF4-FFF2-40B4-BE49-F238E27FC236}">
                <a16:creationId xmlns:a16="http://schemas.microsoft.com/office/drawing/2014/main" id="{555D6466-599D-7743-B19D-AE31454BE53D}"/>
              </a:ext>
            </a:extLst>
          </p:cNvPr>
          <p:cNvSpPr>
            <a:spLocks noGrp="1"/>
          </p:cNvSpPr>
          <p:nvPr>
            <p:ph type="sldNum" sz="quarter" idx="12"/>
          </p:nvPr>
        </p:nvSpPr>
        <p:spPr/>
        <p:txBody>
          <a:bodyPr/>
          <a:lstStyle/>
          <a:p>
            <a:pPr>
              <a:defRPr/>
            </a:pPr>
            <a:fld id="{A4F0BC93-622D-4964-921F-55B8C667A1AC}" type="slidenum">
              <a:rPr lang="en-AU" smtClean="0"/>
              <a:pPr>
                <a:defRPr/>
              </a:pPr>
              <a:t>34</a:t>
            </a:fld>
            <a:endParaRPr lang="en-AU"/>
          </a:p>
        </p:txBody>
      </p:sp>
      <p:sp>
        <p:nvSpPr>
          <p:cNvPr id="6" name="Rectangle 5">
            <a:extLst>
              <a:ext uri="{FF2B5EF4-FFF2-40B4-BE49-F238E27FC236}">
                <a16:creationId xmlns:a16="http://schemas.microsoft.com/office/drawing/2014/main" id="{313976C6-BBDA-1944-9A4D-F6C00C3BBE4D}"/>
              </a:ext>
            </a:extLst>
          </p:cNvPr>
          <p:cNvSpPr/>
          <p:nvPr/>
        </p:nvSpPr>
        <p:spPr>
          <a:xfrm>
            <a:off x="8219806" y="1233551"/>
            <a:ext cx="3880387" cy="307777"/>
          </a:xfrm>
          <a:prstGeom prst="rect">
            <a:avLst/>
          </a:prstGeom>
        </p:spPr>
        <p:txBody>
          <a:bodyPr wrap="square">
            <a:spAutoFit/>
          </a:bodyPr>
          <a:lstStyle/>
          <a:p>
            <a:r>
              <a:rPr lang="en-AU" sz="1400" u="sng">
                <a:hlinkClick r:id="rId3"/>
              </a:rPr>
              <a:t>Find the full range of posters at nsw.gov.au</a:t>
            </a:r>
            <a:r>
              <a:rPr lang="en-AU" sz="1400"/>
              <a:t>​</a:t>
            </a:r>
            <a:endParaRPr lang="en-US" sz="1400"/>
          </a:p>
        </p:txBody>
      </p:sp>
      <p:sp>
        <p:nvSpPr>
          <p:cNvPr id="12" name="Slide Number Placeholder 3">
            <a:extLst>
              <a:ext uri="{FF2B5EF4-FFF2-40B4-BE49-F238E27FC236}">
                <a16:creationId xmlns:a16="http://schemas.microsoft.com/office/drawing/2014/main" id="{CD14F760-A275-6D4E-BB0F-63BCE90E7085}"/>
              </a:ext>
            </a:extLst>
          </p:cNvPr>
          <p:cNvSpPr txBox="1">
            <a:spLocks/>
          </p:cNvSpPr>
          <p:nvPr/>
        </p:nvSpPr>
        <p:spPr bwMode="auto">
          <a:xfrm>
            <a:off x="8737600" y="6453368"/>
            <a:ext cx="2844800" cy="288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4F0BC93-622D-4964-921F-55B8C667A1AC}" type="slidenum">
              <a:rPr lang="en-AU" smtClean="0"/>
              <a:pPr>
                <a:defRPr/>
              </a:pPr>
              <a:t>34</a:t>
            </a:fld>
            <a:endParaRPr lang="en-AU"/>
          </a:p>
        </p:txBody>
      </p:sp>
      <p:pic>
        <p:nvPicPr>
          <p:cNvPr id="13" name="Picture 4">
            <a:extLst>
              <a:ext uri="{FF2B5EF4-FFF2-40B4-BE49-F238E27FC236}">
                <a16:creationId xmlns:a16="http://schemas.microsoft.com/office/drawing/2014/main" id="{98BD991B-463D-CF48-A1BD-FFE22C1A26F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9942" y="1594524"/>
            <a:ext cx="3224742"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7F97ED9A-6A72-0E46-929E-C8B0FB696F5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83629" y="1594524"/>
            <a:ext cx="3224742" cy="45825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774A609B-5810-204B-A906-F2E7A3E28C6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224829" y="1605052"/>
            <a:ext cx="3232168" cy="458252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708F8D9E-259C-4E49-96C3-8505D2CE909C}"/>
              </a:ext>
            </a:extLst>
          </p:cNvPr>
          <p:cNvSpPr/>
          <p:nvPr/>
        </p:nvSpPr>
        <p:spPr>
          <a:xfrm>
            <a:off x="339556" y="6235201"/>
            <a:ext cx="2133918" cy="430887"/>
          </a:xfrm>
          <a:prstGeom prst="rect">
            <a:avLst/>
          </a:prstGeom>
        </p:spPr>
        <p:txBody>
          <a:bodyPr wrap="none">
            <a:spAutoFit/>
          </a:bodyPr>
          <a:lstStyle/>
          <a:p>
            <a:r>
              <a:rPr lang="en-NZ" sz="1100">
                <a:solidFill>
                  <a:srgbClr val="000000"/>
                </a:solidFill>
              </a:rPr>
              <a:t>Click here to download</a:t>
            </a:r>
          </a:p>
          <a:p>
            <a:r>
              <a:rPr lang="en-AU" sz="1100" u="sng">
                <a:hlinkClick r:id="rId7"/>
              </a:rPr>
              <a:t>Please always stay 1.5m apart</a:t>
            </a:r>
            <a:r>
              <a:rPr lang="en-AU" sz="1100"/>
              <a:t>​</a:t>
            </a:r>
            <a:endParaRPr lang="en-US" sz="1100"/>
          </a:p>
        </p:txBody>
      </p:sp>
      <p:sp>
        <p:nvSpPr>
          <p:cNvPr id="18" name="Rectangle 17">
            <a:extLst>
              <a:ext uri="{FF2B5EF4-FFF2-40B4-BE49-F238E27FC236}">
                <a16:creationId xmlns:a16="http://schemas.microsoft.com/office/drawing/2014/main" id="{43DDA3A2-41D3-7E4A-92B9-170203349A99}"/>
              </a:ext>
            </a:extLst>
          </p:cNvPr>
          <p:cNvSpPr/>
          <p:nvPr/>
        </p:nvSpPr>
        <p:spPr>
          <a:xfrm>
            <a:off x="4405715" y="6202615"/>
            <a:ext cx="2095445" cy="430887"/>
          </a:xfrm>
          <a:prstGeom prst="rect">
            <a:avLst/>
          </a:prstGeom>
        </p:spPr>
        <p:txBody>
          <a:bodyPr wrap="none">
            <a:spAutoFit/>
          </a:bodyPr>
          <a:lstStyle/>
          <a:p>
            <a:r>
              <a:rPr lang="en-NZ" sz="1100">
                <a:solidFill>
                  <a:srgbClr val="000000"/>
                </a:solidFill>
              </a:rPr>
              <a:t>Click here to download</a:t>
            </a:r>
          </a:p>
          <a:p>
            <a:r>
              <a:rPr lang="en-AU" sz="1100" u="sng">
                <a:hlinkClick r:id="rId7"/>
              </a:rPr>
              <a:t>Please always stay 1.5m apart</a:t>
            </a:r>
            <a:endParaRPr lang="en-US" sz="1100"/>
          </a:p>
        </p:txBody>
      </p:sp>
      <p:sp>
        <p:nvSpPr>
          <p:cNvPr id="19" name="Rectangle 18">
            <a:extLst>
              <a:ext uri="{FF2B5EF4-FFF2-40B4-BE49-F238E27FC236}">
                <a16:creationId xmlns:a16="http://schemas.microsoft.com/office/drawing/2014/main" id="{99C7B3FF-4D52-ED4E-8CCA-40B2D9BD3E0E}"/>
              </a:ext>
            </a:extLst>
          </p:cNvPr>
          <p:cNvSpPr/>
          <p:nvPr/>
        </p:nvSpPr>
        <p:spPr>
          <a:xfrm>
            <a:off x="8224829" y="6251304"/>
            <a:ext cx="2771913" cy="430887"/>
          </a:xfrm>
          <a:prstGeom prst="rect">
            <a:avLst/>
          </a:prstGeom>
        </p:spPr>
        <p:txBody>
          <a:bodyPr wrap="none">
            <a:spAutoFit/>
          </a:bodyPr>
          <a:lstStyle/>
          <a:p>
            <a:r>
              <a:rPr lang="en-NZ" sz="1100">
                <a:solidFill>
                  <a:srgbClr val="000000"/>
                </a:solidFill>
              </a:rPr>
              <a:t>Click here to download</a:t>
            </a:r>
          </a:p>
          <a:p>
            <a:r>
              <a:rPr lang="en-AU" sz="1100" u="sng">
                <a:hlinkClick r:id="rId8"/>
              </a:rPr>
              <a:t>Can’t stay 1.5m apart? Wear a face mask</a:t>
            </a:r>
            <a:r>
              <a:rPr lang="en-AU" sz="1100"/>
              <a:t>​</a:t>
            </a:r>
            <a:endParaRPr lang="en-US" sz="800"/>
          </a:p>
        </p:txBody>
      </p:sp>
    </p:spTree>
    <p:extLst>
      <p:ext uri="{BB962C8B-B14F-4D97-AF65-F5344CB8AC3E}">
        <p14:creationId xmlns:p14="http://schemas.microsoft.com/office/powerpoint/2010/main" val="1433947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910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60879-3802-C74D-A2A3-263F22F8AD9E}"/>
              </a:ext>
            </a:extLst>
          </p:cNvPr>
          <p:cNvSpPr>
            <a:spLocks noGrp="1"/>
          </p:cNvSpPr>
          <p:nvPr>
            <p:ph type="ctrTitle"/>
          </p:nvPr>
        </p:nvSpPr>
        <p:spPr>
          <a:xfrm>
            <a:off x="553148" y="1842668"/>
            <a:ext cx="10363200" cy="1470025"/>
          </a:xfrm>
        </p:spPr>
        <p:txBody>
          <a:bodyPr/>
          <a:lstStyle/>
          <a:p>
            <a:r>
              <a:rPr lang="en-US"/>
              <a:t>COVID Safe Holiday Season</a:t>
            </a:r>
          </a:p>
        </p:txBody>
      </p:sp>
      <p:sp>
        <p:nvSpPr>
          <p:cNvPr id="3" name="Subtitle 2">
            <a:extLst>
              <a:ext uri="{FF2B5EF4-FFF2-40B4-BE49-F238E27FC236}">
                <a16:creationId xmlns:a16="http://schemas.microsoft.com/office/drawing/2014/main" id="{2EDA71D3-EF1A-584D-9129-9548AA6B7373}"/>
              </a:ext>
            </a:extLst>
          </p:cNvPr>
          <p:cNvSpPr>
            <a:spLocks noGrp="1"/>
          </p:cNvSpPr>
          <p:nvPr>
            <p:ph type="subTitle" idx="1"/>
          </p:nvPr>
        </p:nvSpPr>
        <p:spPr>
          <a:xfrm>
            <a:off x="553148" y="3889977"/>
            <a:ext cx="8160907" cy="888702"/>
          </a:xfrm>
        </p:spPr>
        <p:txBody>
          <a:bodyPr/>
          <a:lstStyle/>
          <a:p>
            <a:pPr marL="457200" indent="-457200">
              <a:buAutoNum type="arabicPeriod"/>
            </a:pPr>
            <a:r>
              <a:rPr lang="en-US"/>
              <a:t>Community messaging and newsletter copy</a:t>
            </a:r>
          </a:p>
          <a:p>
            <a:pPr marL="457200" indent="-457200">
              <a:buAutoNum type="arabicPeriod"/>
            </a:pPr>
            <a:r>
              <a:rPr lang="en-US"/>
              <a:t>Business messaging and newsletter copy</a:t>
            </a:r>
          </a:p>
        </p:txBody>
      </p:sp>
    </p:spTree>
    <p:extLst>
      <p:ext uri="{BB962C8B-B14F-4D97-AF65-F5344CB8AC3E}">
        <p14:creationId xmlns:p14="http://schemas.microsoft.com/office/powerpoint/2010/main" val="3396357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427C689-B712-4682-9730-4EFB14C4346F}"/>
              </a:ext>
            </a:extLst>
          </p:cNvPr>
          <p:cNvSpPr txBox="1"/>
          <p:nvPr/>
        </p:nvSpPr>
        <p:spPr>
          <a:xfrm>
            <a:off x="5250935" y="383415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TextBox 5">
            <a:extLst>
              <a:ext uri="{FF2B5EF4-FFF2-40B4-BE49-F238E27FC236}">
                <a16:creationId xmlns:a16="http://schemas.microsoft.com/office/drawing/2014/main" id="{DB92C56B-BC59-4A1E-9BE0-5FBE772021E0}"/>
              </a:ext>
            </a:extLst>
          </p:cNvPr>
          <p:cNvSpPr txBox="1"/>
          <p:nvPr/>
        </p:nvSpPr>
        <p:spPr>
          <a:xfrm>
            <a:off x="543077" y="1869196"/>
            <a:ext cx="76109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Arial" panose="020B0604020202020204" pitchFamily="34" charset="0"/>
                <a:cs typeface="Arial" panose="020B0604020202020204" pitchFamily="34" charset="0"/>
              </a:rPr>
              <a:t>What is the current community risk?</a:t>
            </a:r>
          </a:p>
        </p:txBody>
      </p:sp>
      <p:sp>
        <p:nvSpPr>
          <p:cNvPr id="12" name="TextBox 11">
            <a:extLst>
              <a:ext uri="{FF2B5EF4-FFF2-40B4-BE49-F238E27FC236}">
                <a16:creationId xmlns:a16="http://schemas.microsoft.com/office/drawing/2014/main" id="{CAB5A164-B796-4B99-8C10-660B1D3CBF36}"/>
              </a:ext>
            </a:extLst>
          </p:cNvPr>
          <p:cNvSpPr txBox="1"/>
          <p:nvPr/>
        </p:nvSpPr>
        <p:spPr>
          <a:xfrm>
            <a:off x="543077" y="3020905"/>
            <a:ext cx="92433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400" b="1">
                <a:latin typeface="Arial" panose="020B0604020202020204" pitchFamily="34" charset="0"/>
                <a:cs typeface="Arial" panose="020B0604020202020204" pitchFamily="34" charset="0"/>
              </a:rPr>
              <a:t>How can we play our role?</a:t>
            </a:r>
            <a:endParaRPr lang="en-US" sz="1400" b="1">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704FD48-47B5-4700-B67E-85EC61C381BD}"/>
              </a:ext>
            </a:extLst>
          </p:cNvPr>
          <p:cNvSpPr txBox="1"/>
          <p:nvPr/>
        </p:nvSpPr>
        <p:spPr>
          <a:xfrm>
            <a:off x="543077" y="5531377"/>
            <a:ext cx="906513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Arial" panose="020B0604020202020204" pitchFamily="34" charset="0"/>
                <a:cs typeface="Arial" panose="020B0604020202020204" pitchFamily="34" charset="0"/>
              </a:rPr>
              <a:t>Why we need to stay COVID focused</a:t>
            </a:r>
          </a:p>
        </p:txBody>
      </p:sp>
      <p:sp>
        <p:nvSpPr>
          <p:cNvPr id="16" name="TextBox 15">
            <a:extLst>
              <a:ext uri="{FF2B5EF4-FFF2-40B4-BE49-F238E27FC236}">
                <a16:creationId xmlns:a16="http://schemas.microsoft.com/office/drawing/2014/main" id="{B0090C8E-BDC5-407E-AC7C-31F5B3D221D8}"/>
              </a:ext>
            </a:extLst>
          </p:cNvPr>
          <p:cNvSpPr txBox="1"/>
          <p:nvPr/>
        </p:nvSpPr>
        <p:spPr>
          <a:xfrm>
            <a:off x="575681" y="5821144"/>
            <a:ext cx="11040638"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AU" sz="1100">
                <a:cs typeface="Arial"/>
              </a:rPr>
              <a:t>COVID-19 is still here.</a:t>
            </a:r>
          </a:p>
          <a:p>
            <a:pPr marL="171450" indent="-171450">
              <a:buFont typeface="Arial" panose="020B0604020202020204" pitchFamily="34" charset="0"/>
              <a:buChar char="•"/>
            </a:pPr>
            <a:r>
              <a:rPr lang="en-AU" sz="1100">
                <a:cs typeface="Arial"/>
              </a:rPr>
              <a:t>We know what needs to be done to maintain the path we are on.</a:t>
            </a:r>
          </a:p>
          <a:p>
            <a:pPr marL="171450" indent="-171450">
              <a:buFont typeface="Arial" panose="020B0604020202020204" pitchFamily="34" charset="0"/>
              <a:buChar char="•"/>
            </a:pPr>
            <a:r>
              <a:rPr lang="en-AU" sz="1100">
                <a:cs typeface="Arial"/>
              </a:rPr>
              <a:t>NSW is not free from the risk of renewed outbreaks, so we must remain vigilant and COVID aware.</a:t>
            </a:r>
          </a:p>
          <a:p>
            <a:pPr marL="171450" indent="-171450">
              <a:buFont typeface="Arial" panose="020B0604020202020204" pitchFamily="34" charset="0"/>
              <a:buChar char="•"/>
            </a:pPr>
            <a:r>
              <a:rPr lang="en-AU" sz="1100">
                <a:cs typeface="Arial"/>
              </a:rPr>
              <a:t>If we want to keep our community safe, to continue to open businesses, to be able to gather and celebrate the festive season, we must all do what is needed.</a:t>
            </a:r>
          </a:p>
          <a:p>
            <a:pPr marL="171450" indent="-171450">
              <a:buFont typeface="Arial" panose="020B0604020202020204" pitchFamily="34" charset="0"/>
              <a:buChar char="•"/>
            </a:pPr>
            <a:r>
              <a:rPr lang="en-AU" sz="1100">
                <a:cs typeface="Arial"/>
              </a:rPr>
              <a:t>Let's protect our family, friends and community by being COVID Safe – we will get through this together.</a:t>
            </a:r>
          </a:p>
        </p:txBody>
      </p:sp>
      <p:sp>
        <p:nvSpPr>
          <p:cNvPr id="14" name="TextBox 13">
            <a:extLst>
              <a:ext uri="{FF2B5EF4-FFF2-40B4-BE49-F238E27FC236}">
                <a16:creationId xmlns:a16="http://schemas.microsoft.com/office/drawing/2014/main" id="{19312098-1B88-4DA1-8541-8CE1AF835895}"/>
              </a:ext>
            </a:extLst>
          </p:cNvPr>
          <p:cNvSpPr txBox="1"/>
          <p:nvPr/>
        </p:nvSpPr>
        <p:spPr>
          <a:xfrm>
            <a:off x="543077" y="1927453"/>
            <a:ext cx="1100849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AU"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100" dirty="0">
                <a:latin typeface="Arial"/>
                <a:cs typeface="Arial"/>
              </a:rPr>
              <a:t>NSW has made great progress, but it's important we don't  become complacent, particularly at gatherings and as the holiday season approaches.</a:t>
            </a:r>
          </a:p>
          <a:p>
            <a:pPr marL="171450" indent="-171450">
              <a:buFont typeface="Arial" panose="020B0604020202020204" pitchFamily="34" charset="0"/>
              <a:buChar char="•"/>
            </a:pPr>
            <a:r>
              <a:rPr lang="en-AU" sz="1100" dirty="0">
                <a:latin typeface="Arial"/>
                <a:cs typeface="Arial"/>
              </a:rPr>
              <a:t>It’s never been more important to make sure we stay COVID Safe – to maintain our focus so we can get together, go to a stadium, a gig, celebrate birthdays, religious occasions and enjoy summer. </a:t>
            </a:r>
          </a:p>
          <a:p>
            <a:pPr marL="171450" indent="-171450">
              <a:buFont typeface="Arial" panose="020B0604020202020204" pitchFamily="34" charset="0"/>
              <a:buChar char="•"/>
            </a:pPr>
            <a:r>
              <a:rPr lang="en-AU" sz="1100" dirty="0">
                <a:latin typeface="Arial"/>
                <a:cs typeface="Arial"/>
              </a:rPr>
              <a:t>To stay ahead of the virus, we must continue to respond quickly and</a:t>
            </a:r>
            <a:r>
              <a:rPr lang="en-AU" sz="1100" dirty="0">
                <a:solidFill>
                  <a:srgbClr val="FF0000"/>
                </a:solidFill>
                <a:latin typeface="Arial"/>
                <a:cs typeface="Arial"/>
              </a:rPr>
              <a:t> </a:t>
            </a:r>
            <a:r>
              <a:rPr lang="en-AU" sz="1100" dirty="0">
                <a:latin typeface="Arial"/>
                <a:cs typeface="Arial"/>
              </a:rPr>
              <a:t>behave in COVID Safe ways. </a:t>
            </a:r>
            <a:endParaRPr lang="en-AU"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AU" sz="1100" dirty="0">
                <a:latin typeface="Arial"/>
                <a:cs typeface="Arial"/>
              </a:rPr>
              <a:t>We are at a critical point and need to continue to work together to stop the virus from spreading and protect the NSW community</a:t>
            </a:r>
            <a:r>
              <a:rPr lang="en-AU" sz="1100" dirty="0">
                <a:solidFill>
                  <a:srgbClr val="000000"/>
                </a:solidFill>
                <a:latin typeface="Arial"/>
                <a:cs typeface="Arial"/>
              </a:rPr>
              <a:t>.</a:t>
            </a:r>
            <a:endParaRPr lang="en-AU" sz="1100" dirty="0">
              <a:latin typeface="Arial"/>
              <a:cs typeface="Arial"/>
            </a:endParaRPr>
          </a:p>
        </p:txBody>
      </p:sp>
      <p:sp>
        <p:nvSpPr>
          <p:cNvPr id="17" name="TextBox 16">
            <a:extLst>
              <a:ext uri="{FF2B5EF4-FFF2-40B4-BE49-F238E27FC236}">
                <a16:creationId xmlns:a16="http://schemas.microsoft.com/office/drawing/2014/main" id="{4487F151-401B-489F-B31D-BAF9329DF12D}"/>
              </a:ext>
            </a:extLst>
          </p:cNvPr>
          <p:cNvSpPr txBox="1"/>
          <p:nvPr/>
        </p:nvSpPr>
        <p:spPr>
          <a:xfrm>
            <a:off x="543077" y="3112036"/>
            <a:ext cx="11428722" cy="2292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AU" sz="1100">
              <a:latin typeface="Arial"/>
              <a:cs typeface="Arial"/>
            </a:endParaRPr>
          </a:p>
          <a:p>
            <a:pPr marL="171450" indent="-171450">
              <a:buFont typeface="Arial" panose="020B0604020202020204" pitchFamily="34" charset="0"/>
              <a:buChar char="•"/>
            </a:pPr>
            <a:r>
              <a:rPr lang="en-AU" sz="1100">
                <a:latin typeface="Arial"/>
                <a:cs typeface="Arial"/>
              </a:rPr>
              <a:t>To continue doing the things we love in NSW, we must continue to be COVID aware and safe. For the latest information and guidance about gatherings, check nsw.gov.au.</a:t>
            </a:r>
            <a:endParaRPr lang="en-AU" sz="1100">
              <a:ea typeface="+mn-lt"/>
              <a:cs typeface="+mn-lt"/>
            </a:endParaRPr>
          </a:p>
          <a:p>
            <a:pPr marL="171450" indent="-171450">
              <a:buFont typeface="Arial" panose="020B0604020202020204" pitchFamily="34" charset="0"/>
              <a:buChar char="•"/>
            </a:pPr>
            <a:r>
              <a:rPr lang="en-AU" sz="1100">
                <a:latin typeface="Arial"/>
                <a:cs typeface="Arial"/>
              </a:rPr>
              <a:t>If you have symptoms, even mild, get tested immediately and stay home. </a:t>
            </a:r>
            <a:r>
              <a:rPr lang="en-AU" sz="1100">
                <a:cs typeface="Arial"/>
              </a:rPr>
              <a:t>The main symptoms of COVID-19 are fever, cough, sore/scratchy throat, shortness of breath, runny nose, loss of smell or loss of taste. </a:t>
            </a:r>
          </a:p>
          <a:p>
            <a:pPr marL="171450" indent="-171450">
              <a:buFont typeface="Arial" panose="020B0604020202020204" pitchFamily="34" charset="0"/>
              <a:buChar char="•"/>
            </a:pPr>
            <a:r>
              <a:rPr lang="en-AU" sz="1100">
                <a:latin typeface="Arial"/>
                <a:cs typeface="Arial"/>
              </a:rPr>
              <a:t>Get re-tested immediately each time you feel unwell. There is no limit to the number of tests you can have.</a:t>
            </a:r>
          </a:p>
          <a:p>
            <a:pPr marL="171450" indent="-171450">
              <a:buFont typeface="Arial" panose="020B0604020202020204" pitchFamily="34" charset="0"/>
              <a:buChar char="•"/>
            </a:pPr>
            <a:r>
              <a:rPr lang="en-AU" sz="1100">
                <a:latin typeface="Arial"/>
                <a:cs typeface="Arial"/>
              </a:rPr>
              <a:t>Stay home until a negative COVID-19 test result is received, and until feeling well again, to keep your family, friends and colleagues safe.</a:t>
            </a:r>
          </a:p>
          <a:p>
            <a:pPr marL="171450" indent="-171450">
              <a:buFont typeface="Arial" panose="020B0604020202020204" pitchFamily="34" charset="0"/>
              <a:buChar char="•"/>
            </a:pPr>
            <a:r>
              <a:rPr lang="en-AU" sz="1100">
                <a:latin typeface="Arial"/>
                <a:cs typeface="Arial"/>
              </a:rPr>
              <a:t>In planning festive season and holiday gatherings remember to stay COVID Safe - outdoor where possible.</a:t>
            </a:r>
          </a:p>
          <a:p>
            <a:pPr marL="171450" indent="-171450">
              <a:buFont typeface="Arial" panose="020B0604020202020204" pitchFamily="34" charset="0"/>
              <a:buChar char="•"/>
            </a:pPr>
            <a:r>
              <a:rPr lang="en-AU" sz="1100">
                <a:latin typeface="Arial"/>
                <a:cs typeface="Arial"/>
              </a:rPr>
              <a:t>If the weather means you hold an indoor event, take COVID Safe precautions. Choose a large well-ventilated room and open doors and windows if possible.</a:t>
            </a:r>
            <a:endParaRPr lang="en-AU"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100">
                <a:latin typeface="Arial"/>
                <a:cs typeface="Arial"/>
              </a:rPr>
              <a:t>If you’re gathering with family and friends at home, stay safe by washing your hands regularly, maintaining your distance and keeping doors and windows open where possible.</a:t>
            </a:r>
          </a:p>
          <a:p>
            <a:pPr marL="171450" indent="-171450">
              <a:buFont typeface="Arial" panose="020B0604020202020204" pitchFamily="34" charset="0"/>
              <a:buChar char="•"/>
            </a:pPr>
            <a:r>
              <a:rPr lang="en-AU" sz="1100">
                <a:latin typeface="Arial"/>
                <a:cs typeface="Arial"/>
              </a:rPr>
              <a:t>If you have interstate guests, tell them what the COVID Safe behaviours are for NSW.</a:t>
            </a:r>
          </a:p>
          <a:p>
            <a:pPr marL="171450" indent="-171450">
              <a:buFont typeface="Arial" panose="020B0604020202020204" pitchFamily="34" charset="0"/>
              <a:buChar char="•"/>
            </a:pPr>
            <a:r>
              <a:rPr lang="en-AU" sz="1100">
                <a:cs typeface="Arial"/>
              </a:rPr>
              <a:t>Check in electronically</a:t>
            </a:r>
            <a:r>
              <a:rPr lang="en-AU" sz="1100">
                <a:solidFill>
                  <a:srgbClr val="FF0000"/>
                </a:solidFill>
                <a:cs typeface="Arial"/>
              </a:rPr>
              <a:t> </a:t>
            </a:r>
            <a:r>
              <a:rPr lang="en-AU" sz="1100">
                <a:cs typeface="Arial"/>
              </a:rPr>
              <a:t>when you enter venues such as cafes, restaurants, gyms and in taxis so you can be easily contacted if potentially exposed to a COVID-19 case. If you see a check in QR code, scan it with your phone and encourage everyone you are with to do the same.</a:t>
            </a:r>
          </a:p>
          <a:p>
            <a:pPr marL="171450" indent="-171450">
              <a:buFont typeface="Arial" panose="020B0604020202020204" pitchFamily="34" charset="0"/>
              <a:buChar char="•"/>
            </a:pPr>
            <a:r>
              <a:rPr lang="en-AU" sz="1100">
                <a:latin typeface="Arial"/>
                <a:cs typeface="Arial"/>
              </a:rPr>
              <a:t>If we follow the health advice and guidance, we’ll have an enjoyable holiday season.</a:t>
            </a:r>
          </a:p>
        </p:txBody>
      </p:sp>
      <p:sp>
        <p:nvSpPr>
          <p:cNvPr id="11" name="TextBox 10">
            <a:extLst>
              <a:ext uri="{FF2B5EF4-FFF2-40B4-BE49-F238E27FC236}">
                <a16:creationId xmlns:a16="http://schemas.microsoft.com/office/drawing/2014/main" id="{A8B4E4CB-7746-4A43-9761-1B004B95D9B6}"/>
              </a:ext>
            </a:extLst>
          </p:cNvPr>
          <p:cNvSpPr txBox="1"/>
          <p:nvPr/>
        </p:nvSpPr>
        <p:spPr>
          <a:xfrm>
            <a:off x="543077" y="1276580"/>
            <a:ext cx="109213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200" i="1"/>
              <a:t>Example key messages have been developed to support your communication around the upcoming festive and holiday season. They explain </a:t>
            </a:r>
            <a:r>
              <a:rPr lang="en-AU" sz="1200" b="1" i="1"/>
              <a:t>what</a:t>
            </a:r>
            <a:r>
              <a:rPr lang="en-AU" sz="1200" i="1"/>
              <a:t> the community can do to respond, </a:t>
            </a:r>
            <a:r>
              <a:rPr lang="en-AU" sz="1200" b="1" i="1"/>
              <a:t>how</a:t>
            </a:r>
            <a:r>
              <a:rPr lang="en-AU" sz="1200" i="1"/>
              <a:t> together we can keep the community safe and </a:t>
            </a:r>
            <a:r>
              <a:rPr lang="en-AU" sz="1200" b="1" i="1"/>
              <a:t>why </a:t>
            </a:r>
            <a:r>
              <a:rPr lang="en-AU" sz="1200" i="1"/>
              <a:t>we need to stay focused. We encourage you to include some of the three elements in each communication where possible​.</a:t>
            </a:r>
          </a:p>
        </p:txBody>
      </p:sp>
      <p:sp>
        <p:nvSpPr>
          <p:cNvPr id="2" name="Rectangle 1">
            <a:extLst>
              <a:ext uri="{FF2B5EF4-FFF2-40B4-BE49-F238E27FC236}">
                <a16:creationId xmlns:a16="http://schemas.microsoft.com/office/drawing/2014/main" id="{A5EFE328-7A27-4EE0-A4B2-CAB89E9E3845}"/>
              </a:ext>
            </a:extLst>
          </p:cNvPr>
          <p:cNvSpPr/>
          <p:nvPr/>
        </p:nvSpPr>
        <p:spPr>
          <a:xfrm>
            <a:off x="528602" y="152516"/>
            <a:ext cx="11037446" cy="954107"/>
          </a:xfrm>
          <a:prstGeom prst="rect">
            <a:avLst/>
          </a:prstGeom>
        </p:spPr>
        <p:txBody>
          <a:bodyPr wrap="square">
            <a:spAutoFit/>
          </a:bodyPr>
          <a:lstStyle/>
          <a:p>
            <a:r>
              <a:rPr lang="en-AU" sz="2800">
                <a:solidFill>
                  <a:schemeClr val="bg1"/>
                </a:solidFill>
                <a:latin typeface="+mj-lt"/>
                <a:ea typeface="+mj-ea"/>
                <a:cs typeface="+mj-cs"/>
              </a:rPr>
              <a:t>Overarching messages: staying COVID Safe this Summer - Community</a:t>
            </a:r>
          </a:p>
        </p:txBody>
      </p:sp>
    </p:spTree>
    <p:extLst>
      <p:ext uri="{BB962C8B-B14F-4D97-AF65-F5344CB8AC3E}">
        <p14:creationId xmlns:p14="http://schemas.microsoft.com/office/powerpoint/2010/main" val="3986532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31F69-417E-4BDC-A8BD-3F8B9AFC990C}"/>
              </a:ext>
            </a:extLst>
          </p:cNvPr>
          <p:cNvSpPr>
            <a:spLocks noGrp="1"/>
          </p:cNvSpPr>
          <p:nvPr>
            <p:ph type="title"/>
          </p:nvPr>
        </p:nvSpPr>
        <p:spPr>
          <a:xfrm>
            <a:off x="535709" y="116632"/>
            <a:ext cx="10972800" cy="864096"/>
          </a:xfrm>
        </p:spPr>
        <p:txBody>
          <a:bodyPr/>
          <a:lstStyle/>
          <a:p>
            <a:r>
              <a:rPr lang="en-AU"/>
              <a:t>Newsletter/web copy: community</a:t>
            </a:r>
          </a:p>
        </p:txBody>
      </p:sp>
      <p:sp>
        <p:nvSpPr>
          <p:cNvPr id="3" name="Content Placeholder 2">
            <a:extLst>
              <a:ext uri="{FF2B5EF4-FFF2-40B4-BE49-F238E27FC236}">
                <a16:creationId xmlns:a16="http://schemas.microsoft.com/office/drawing/2014/main" id="{918C008A-1A14-43CA-A496-9893594FDBB3}"/>
              </a:ext>
            </a:extLst>
          </p:cNvPr>
          <p:cNvSpPr>
            <a:spLocks noGrp="1"/>
          </p:cNvSpPr>
          <p:nvPr>
            <p:ph idx="1"/>
          </p:nvPr>
        </p:nvSpPr>
        <p:spPr>
          <a:xfrm>
            <a:off x="535708" y="1329058"/>
            <a:ext cx="6724073" cy="5412310"/>
          </a:xfrm>
        </p:spPr>
        <p:txBody>
          <a:bodyPr/>
          <a:lstStyle/>
          <a:p>
            <a:pPr marL="0" indent="0">
              <a:buNone/>
            </a:pPr>
            <a:r>
              <a:rPr lang="en-AU" sz="1600" b="1" kern="1200" dirty="0">
                <a:latin typeface="Arial"/>
                <a:cs typeface="Arial"/>
              </a:rPr>
              <a:t>Staying safe this holiday &amp; festive season</a:t>
            </a:r>
          </a:p>
          <a:p>
            <a:pPr marL="0" indent="0">
              <a:buNone/>
            </a:pPr>
            <a:r>
              <a:rPr lang="en-AU" sz="1200" kern="1200" dirty="0">
                <a:latin typeface="+mj-lt"/>
                <a:cs typeface="Arial"/>
              </a:rPr>
              <a:t>We know this summer is going to be different. To keep doing the things we enjoy in NSW, we need to continue to be COVID aware and safe as we begin to plan gatherings and celebrate the festive season.</a:t>
            </a:r>
          </a:p>
          <a:p>
            <a:pPr marL="0" indent="0">
              <a:buNone/>
            </a:pPr>
            <a:r>
              <a:rPr lang="en-AU" sz="1200" kern="1200" dirty="0">
                <a:latin typeface="+mj-lt"/>
                <a:cs typeface="Arial"/>
              </a:rPr>
              <a:t>With positive media reports of vaccines and treatments for COVID-19, we may be tempted to become complacent, particularly at gatherings and with friends and family, but it’s important to stay vigilant and COVID Safe.</a:t>
            </a:r>
          </a:p>
          <a:p>
            <a:pPr marL="0" indent="0">
              <a:buNone/>
            </a:pPr>
            <a:r>
              <a:rPr lang="en-AU" sz="1200" kern="1200" dirty="0">
                <a:latin typeface="+mj-lt"/>
                <a:cs typeface="Arial"/>
              </a:rPr>
              <a:t>When planning the festive season and holiday gatherings or attending events this summer, remember to stay COVID Safe. Choose gatherings at parks, beaches and open spaces as places to relax, exercise and enjoy the outdoors. Now is a good time to explore our less-travelled areas as we share and enjoy our beautiful outdoors and venues safely.</a:t>
            </a:r>
          </a:p>
          <a:p>
            <a:pPr marL="0" indent="0">
              <a:buNone/>
            </a:pPr>
            <a:r>
              <a:rPr lang="en-AU" sz="1200" kern="1200" dirty="0">
                <a:latin typeface="+mj-lt"/>
                <a:cs typeface="Arial"/>
              </a:rPr>
              <a:t>If the weather means you hold an indoor event, take extra COVID Safe precautions; wash your hands regularly, maintain your distance, choose large, well-ventilated spaces and try and keep doors and windows open. It might be hard to say ‘no' to a hug, especially at this time of year, but it’s how we can keep our loved ones safe.</a:t>
            </a:r>
          </a:p>
          <a:p>
            <a:pPr marL="0" indent="0">
              <a:buNone/>
            </a:pPr>
            <a:r>
              <a:rPr lang="en-AU" sz="1200" kern="1200" dirty="0">
                <a:latin typeface="+mj-lt"/>
                <a:cs typeface="Arial"/>
              </a:rPr>
              <a:t>If you’re heading to a venue or restaurant, check for availability and make a booking. At ticketed events, follow the COVID Safe event rules and instructions from event staff. If you don’t have a ticket, stay home. Check in when you arrive and ensure everyone you are with checks in too.</a:t>
            </a:r>
          </a:p>
          <a:p>
            <a:pPr marL="0" indent="0">
              <a:buNone/>
            </a:pPr>
            <a:r>
              <a:rPr lang="en-AU" sz="1200" kern="1200" dirty="0">
                <a:latin typeface="+mj-lt"/>
                <a:cs typeface="Arial"/>
              </a:rPr>
              <a:t>If you’re unwell, or anyone in your household is unwell, don’t entertain or head out. Instead, get tested and stay home until a negative COVID-19 test result is received, and until you’re feeling well again, to keep your family, friends and colleagues safe. There is no limit to the number of tests you can have and most people in NSW receive their test results within 24 hours. </a:t>
            </a:r>
            <a:endParaRPr lang="en-AU" sz="1200" kern="1200" dirty="0">
              <a:latin typeface="+mj-lt"/>
              <a:cs typeface="Arial" panose="020B0604020202020204" pitchFamily="34" charset="0"/>
            </a:endParaRPr>
          </a:p>
          <a:p>
            <a:pPr marL="0" indent="0">
              <a:buNone/>
            </a:pPr>
            <a:r>
              <a:rPr lang="en-AU" sz="1200" kern="1200" dirty="0">
                <a:latin typeface="+mj-lt"/>
                <a:cs typeface="Arial"/>
              </a:rPr>
              <a:t>For the latest information and guidance about gatherings, check </a:t>
            </a:r>
            <a:r>
              <a:rPr lang="en-AU" sz="1200" kern="1200" dirty="0">
                <a:latin typeface="+mj-lt"/>
                <a:cs typeface="Arial"/>
                <a:hlinkClick r:id="rId2">
                  <a:extLst>
                    <a:ext uri="{A12FA001-AC4F-418D-AE19-62706E023703}">
                      <ahyp:hlinkClr xmlns:ahyp="http://schemas.microsoft.com/office/drawing/2018/hyperlinkcolor" val="tx"/>
                    </a:ext>
                  </a:extLst>
                </a:hlinkClick>
              </a:rPr>
              <a:t>nsw.gov.au</a:t>
            </a:r>
            <a:endParaRPr lang="en-AU" sz="1200" kern="1200" dirty="0">
              <a:latin typeface="+mj-lt"/>
              <a:cs typeface="Arial"/>
            </a:endParaRPr>
          </a:p>
          <a:p>
            <a:pPr marL="0" indent="0">
              <a:buNone/>
            </a:pPr>
            <a:r>
              <a:rPr lang="en-AU" sz="1200" kern="1200" dirty="0">
                <a:latin typeface="+mj-lt"/>
                <a:cs typeface="Arial"/>
              </a:rPr>
              <a:t>COVID-19 is still here. To stay ahead of the virus, we all need to play our part and continue to respond quickly and safely this holiday season. Let’s get through this together and keep our friends, family and community safe.</a:t>
            </a:r>
          </a:p>
        </p:txBody>
      </p:sp>
      <p:sp>
        <p:nvSpPr>
          <p:cNvPr id="4" name="Slide Number Placeholder 3">
            <a:extLst>
              <a:ext uri="{FF2B5EF4-FFF2-40B4-BE49-F238E27FC236}">
                <a16:creationId xmlns:a16="http://schemas.microsoft.com/office/drawing/2014/main" id="{C6DF3300-A520-4D3E-B580-EFDC672DA552}"/>
              </a:ext>
            </a:extLst>
          </p:cNvPr>
          <p:cNvSpPr>
            <a:spLocks noGrp="1"/>
          </p:cNvSpPr>
          <p:nvPr>
            <p:ph type="sldNum" sz="quarter" idx="12"/>
          </p:nvPr>
        </p:nvSpPr>
        <p:spPr/>
        <p:txBody>
          <a:bodyPr/>
          <a:lstStyle/>
          <a:p>
            <a:pPr>
              <a:defRPr/>
            </a:pPr>
            <a:fld id="{A4F0BC93-622D-4964-921F-55B8C667A1AC}" type="slidenum">
              <a:rPr lang="en-AU" smtClean="0"/>
              <a:pPr>
                <a:defRPr/>
              </a:pPr>
              <a:t>6</a:t>
            </a:fld>
            <a:endParaRPr lang="en-AU"/>
          </a:p>
        </p:txBody>
      </p:sp>
      <p:pic>
        <p:nvPicPr>
          <p:cNvPr id="5" name="Picture 4">
            <a:extLst>
              <a:ext uri="{FF2B5EF4-FFF2-40B4-BE49-F238E27FC236}">
                <a16:creationId xmlns:a16="http://schemas.microsoft.com/office/drawing/2014/main" id="{0A091FA6-5773-45DC-8AFA-93F98AD7A1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6069" y="1390682"/>
            <a:ext cx="4146331" cy="4146331"/>
          </a:xfrm>
          <a:prstGeom prst="rect">
            <a:avLst/>
          </a:prstGeom>
        </p:spPr>
      </p:pic>
      <p:sp>
        <p:nvSpPr>
          <p:cNvPr id="6" name="Rectangle 5">
            <a:extLst>
              <a:ext uri="{FF2B5EF4-FFF2-40B4-BE49-F238E27FC236}">
                <a16:creationId xmlns:a16="http://schemas.microsoft.com/office/drawing/2014/main" id="{D85A5421-BFA8-4F4B-83E4-84C4226860BE}"/>
              </a:ext>
            </a:extLst>
          </p:cNvPr>
          <p:cNvSpPr/>
          <p:nvPr/>
        </p:nvSpPr>
        <p:spPr>
          <a:xfrm>
            <a:off x="7436069" y="5675960"/>
            <a:ext cx="4309241" cy="523220"/>
          </a:xfrm>
          <a:prstGeom prst="rect">
            <a:avLst/>
          </a:prstGeom>
        </p:spPr>
        <p:txBody>
          <a:bodyPr wrap="square">
            <a:spAutoFit/>
          </a:bodyPr>
          <a:lstStyle/>
          <a:p>
            <a:r>
              <a:rPr lang="en-US" sz="1400">
                <a:hlinkClick r:id="rId4"/>
              </a:rPr>
              <a:t>Link to download: COVID-19 digital resources - COVID-19 (Coronavirus) (nsw.gov.au)</a:t>
            </a:r>
            <a:endParaRPr lang="en-AU" sz="1400"/>
          </a:p>
        </p:txBody>
      </p:sp>
    </p:spTree>
    <p:extLst>
      <p:ext uri="{BB962C8B-B14F-4D97-AF65-F5344CB8AC3E}">
        <p14:creationId xmlns:p14="http://schemas.microsoft.com/office/powerpoint/2010/main" val="4077461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427C689-B712-4682-9730-4EFB14C4346F}"/>
              </a:ext>
            </a:extLst>
          </p:cNvPr>
          <p:cNvSpPr txBox="1"/>
          <p:nvPr/>
        </p:nvSpPr>
        <p:spPr>
          <a:xfrm>
            <a:off x="5250935" y="383415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6" name="TextBox 5">
            <a:extLst>
              <a:ext uri="{FF2B5EF4-FFF2-40B4-BE49-F238E27FC236}">
                <a16:creationId xmlns:a16="http://schemas.microsoft.com/office/drawing/2014/main" id="{DB92C56B-BC59-4A1E-9BE0-5FBE772021E0}"/>
              </a:ext>
            </a:extLst>
          </p:cNvPr>
          <p:cNvSpPr txBox="1"/>
          <p:nvPr/>
        </p:nvSpPr>
        <p:spPr>
          <a:xfrm>
            <a:off x="574735" y="1903476"/>
            <a:ext cx="812514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Arial"/>
                <a:cs typeface="Arial"/>
              </a:rPr>
              <a:t>What is the current risk for business?</a:t>
            </a:r>
          </a:p>
        </p:txBody>
      </p:sp>
      <p:sp>
        <p:nvSpPr>
          <p:cNvPr id="12" name="TextBox 11">
            <a:extLst>
              <a:ext uri="{FF2B5EF4-FFF2-40B4-BE49-F238E27FC236}">
                <a16:creationId xmlns:a16="http://schemas.microsoft.com/office/drawing/2014/main" id="{CAB5A164-B796-4B99-8C10-660B1D3CBF36}"/>
              </a:ext>
            </a:extLst>
          </p:cNvPr>
          <p:cNvSpPr txBox="1"/>
          <p:nvPr/>
        </p:nvSpPr>
        <p:spPr>
          <a:xfrm>
            <a:off x="554883" y="2900558"/>
            <a:ext cx="913449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400" b="1">
                <a:latin typeface="Arial" panose="020B0604020202020204" pitchFamily="34" charset="0"/>
                <a:cs typeface="Arial" panose="020B0604020202020204" pitchFamily="34" charset="0"/>
              </a:rPr>
              <a:t>How can we play our role?</a:t>
            </a:r>
            <a:endParaRPr lang="en-US" sz="1400" b="1">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704FD48-47B5-4700-B67E-85EC61C381BD}"/>
              </a:ext>
            </a:extLst>
          </p:cNvPr>
          <p:cNvSpPr txBox="1"/>
          <p:nvPr/>
        </p:nvSpPr>
        <p:spPr>
          <a:xfrm>
            <a:off x="639847" y="5761801"/>
            <a:ext cx="895840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Arial" panose="020B0604020202020204" pitchFamily="34" charset="0"/>
                <a:cs typeface="Arial" panose="020B0604020202020204" pitchFamily="34" charset="0"/>
              </a:rPr>
              <a:t>Why we need to stay COVID focused</a:t>
            </a:r>
          </a:p>
        </p:txBody>
      </p:sp>
      <p:sp>
        <p:nvSpPr>
          <p:cNvPr id="16" name="TextBox 15">
            <a:extLst>
              <a:ext uri="{FF2B5EF4-FFF2-40B4-BE49-F238E27FC236}">
                <a16:creationId xmlns:a16="http://schemas.microsoft.com/office/drawing/2014/main" id="{B0090C8E-BDC5-407E-AC7C-31F5B3D221D8}"/>
              </a:ext>
            </a:extLst>
          </p:cNvPr>
          <p:cNvSpPr txBox="1"/>
          <p:nvPr/>
        </p:nvSpPr>
        <p:spPr>
          <a:xfrm>
            <a:off x="639847" y="6023118"/>
            <a:ext cx="11048833"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AU" sz="1100">
                <a:latin typeface="Arial"/>
                <a:cs typeface="Arial"/>
              </a:rPr>
              <a:t>COVID-19 is still here. NSW is not free from the risk of renewed outbreaks, so we have to remain vigilant and COVID aware.</a:t>
            </a:r>
          </a:p>
          <a:p>
            <a:pPr marL="171450" indent="-171450">
              <a:buFont typeface="Arial" panose="020B0604020202020204" pitchFamily="34" charset="0"/>
              <a:buChar char="•"/>
            </a:pPr>
            <a:r>
              <a:rPr lang="en-AU" sz="1100">
                <a:latin typeface="Arial"/>
                <a:cs typeface="Arial"/>
              </a:rPr>
              <a:t>If we want to keep our community safe, to continue to open businesses, to be able to gather and celebrate the festive season, we must all do what is needed.</a:t>
            </a:r>
          </a:p>
          <a:p>
            <a:pPr marL="171450" indent="-171450">
              <a:buFont typeface="Arial" panose="020B0604020202020204" pitchFamily="34" charset="0"/>
              <a:buChar char="•"/>
            </a:pPr>
            <a:r>
              <a:rPr lang="en-AU" sz="1100">
                <a:cs typeface="Arial"/>
              </a:rPr>
              <a:t>Let's protect our family, friends and community by being COVID Safe – we will get through this together.</a:t>
            </a:r>
          </a:p>
        </p:txBody>
      </p:sp>
      <p:sp>
        <p:nvSpPr>
          <p:cNvPr id="14" name="TextBox 13">
            <a:extLst>
              <a:ext uri="{FF2B5EF4-FFF2-40B4-BE49-F238E27FC236}">
                <a16:creationId xmlns:a16="http://schemas.microsoft.com/office/drawing/2014/main" id="{19312098-1B88-4DA1-8541-8CE1AF835895}"/>
              </a:ext>
            </a:extLst>
          </p:cNvPr>
          <p:cNvSpPr txBox="1"/>
          <p:nvPr/>
        </p:nvSpPr>
        <p:spPr>
          <a:xfrm>
            <a:off x="532800" y="2304590"/>
            <a:ext cx="11048833"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AU" sz="1100">
                <a:latin typeface="Arial"/>
                <a:cs typeface="Arial"/>
              </a:rPr>
              <a:t>It's important to avoid becoming complacent as 2020 draws to a close and the holiday season approaches.</a:t>
            </a:r>
            <a:endParaRPr lang="en-AU">
              <a:latin typeface="Arial"/>
              <a:cs typeface="Arial"/>
            </a:endParaRPr>
          </a:p>
          <a:p>
            <a:pPr marL="171450" indent="-171450">
              <a:buFont typeface="Arial" panose="020B0604020202020204" pitchFamily="34" charset="0"/>
              <a:buChar char="•"/>
            </a:pPr>
            <a:r>
              <a:rPr lang="en-AU" sz="1100">
                <a:latin typeface="Arial"/>
                <a:cs typeface="Arial"/>
              </a:rPr>
              <a:t>The people of NSW have demonstrated that by working together and following COVID Safe protocols, restrictions can be eased, and we can enjoy doing the things we love.</a:t>
            </a:r>
          </a:p>
          <a:p>
            <a:pPr marL="171450" lvl="0" indent="-171450">
              <a:buFont typeface="Arial" panose="020B0604020202020204" pitchFamily="34" charset="0"/>
              <a:buChar char="•"/>
            </a:pPr>
            <a:r>
              <a:rPr lang="en-AU" sz="1100">
                <a:latin typeface="Arial"/>
                <a:cs typeface="Arial"/>
              </a:rPr>
              <a:t>We are at a critical point and need to continue to work together to stop the virus from spreading and protect the NSW community.</a:t>
            </a:r>
          </a:p>
        </p:txBody>
      </p:sp>
      <p:sp>
        <p:nvSpPr>
          <p:cNvPr id="17" name="TextBox 16">
            <a:extLst>
              <a:ext uri="{FF2B5EF4-FFF2-40B4-BE49-F238E27FC236}">
                <a16:creationId xmlns:a16="http://schemas.microsoft.com/office/drawing/2014/main" id="{4487F151-401B-489F-B31D-BAF9329DF12D}"/>
              </a:ext>
            </a:extLst>
          </p:cNvPr>
          <p:cNvSpPr txBox="1"/>
          <p:nvPr/>
        </p:nvSpPr>
        <p:spPr>
          <a:xfrm>
            <a:off x="564160" y="3187540"/>
            <a:ext cx="1112452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AU" sz="1050" dirty="0">
                <a:cs typeface="Arial"/>
              </a:rPr>
              <a:t>COVID Safe businesses are committed to getting back to work while protecting the community, keeping up the highest standards and preventing the spread of COVID-19.</a:t>
            </a:r>
          </a:p>
          <a:p>
            <a:pPr marL="171450" indent="-171450">
              <a:buFont typeface="Arial" panose="020B0604020202020204" pitchFamily="34" charset="0"/>
              <a:buChar char="•"/>
            </a:pPr>
            <a:r>
              <a:rPr lang="en-AU" sz="1050" dirty="0">
                <a:cs typeface="Arial"/>
                <a:hlinkClick r:id="rId3"/>
              </a:rPr>
              <a:t>Registration as a COVID Safe business </a:t>
            </a:r>
            <a:r>
              <a:rPr lang="en-AU" sz="1050" dirty="0">
                <a:cs typeface="Arial"/>
              </a:rPr>
              <a:t>is quick and easy and shows staff and customers you’re committed to their safety. For some businesses and organisations, it is mandatory to register as COVID Safe under the Public Health Orders (gyms, hospitality venues, funeral homes, places of public worship).</a:t>
            </a:r>
          </a:p>
          <a:p>
            <a:pPr marL="171450" indent="-171450">
              <a:buFont typeface="Arial" panose="020B0604020202020204" pitchFamily="34" charset="0"/>
              <a:buChar char="•"/>
            </a:pPr>
            <a:r>
              <a:rPr lang="en-AU" sz="1050" dirty="0">
                <a:cs typeface="Arial"/>
                <a:hlinkClick r:id="rId4"/>
              </a:rPr>
              <a:t>Electronic check-in </a:t>
            </a:r>
            <a:r>
              <a:rPr lang="en-AU" sz="1050" dirty="0">
                <a:cs typeface="Arial"/>
              </a:rPr>
              <a:t>to collect details of all staff, patrons and contractors visiting premises is now mandatory for many venues. One option is to use the </a:t>
            </a:r>
            <a:r>
              <a:rPr lang="en-AU" sz="1050" dirty="0">
                <a:cs typeface="Arial"/>
                <a:hlinkClick r:id="rId5"/>
              </a:rPr>
              <a:t>Service NSW COVID Safe Check-in </a:t>
            </a:r>
            <a:r>
              <a:rPr lang="en-AU" sz="1050" dirty="0">
                <a:cs typeface="Arial"/>
              </a:rPr>
              <a:t>which is a free, secure and convenient system.</a:t>
            </a:r>
          </a:p>
          <a:p>
            <a:pPr marL="171450" indent="-171450">
              <a:buFont typeface="Arial" panose="020B0604020202020204" pitchFamily="34" charset="0"/>
              <a:buChar char="•"/>
            </a:pPr>
            <a:r>
              <a:rPr lang="en-AU" sz="1050" dirty="0">
                <a:cs typeface="Arial"/>
              </a:rPr>
              <a:t>Encourage customers and patrons to download the Service NSW app for contactless check in. </a:t>
            </a:r>
          </a:p>
          <a:p>
            <a:pPr marL="171450" indent="-171450">
              <a:buFont typeface="Arial" panose="020B0604020202020204" pitchFamily="34" charset="0"/>
              <a:buChar char="•"/>
            </a:pPr>
            <a:r>
              <a:rPr lang="en-AU" sz="1050" dirty="0">
                <a:cs typeface="Arial"/>
              </a:rPr>
              <a:t>Businesses using a QR code check-in system should have an alternative form of electronic check-in for patrons without smartphones.</a:t>
            </a:r>
          </a:p>
          <a:p>
            <a:pPr marL="171450" indent="-171450">
              <a:buFont typeface="Arial" panose="020B0604020202020204" pitchFamily="34" charset="0"/>
              <a:buChar char="•"/>
            </a:pPr>
            <a:r>
              <a:rPr lang="en-AU" sz="1050" dirty="0">
                <a:cs typeface="Arial"/>
              </a:rPr>
              <a:t>Hospitality venues should check the relevant COVID Safety Plan for the latest capacity allowances and requirements. As employees return to the office, workplaces are encouraged to have COVID Safe plans. Employers are encouraged to stagger staff starting and finishing times to reduce the impact on public transport. Customers using public transport should wear a mask.</a:t>
            </a:r>
          </a:p>
          <a:p>
            <a:pPr marL="171450" indent="-171450">
              <a:buFont typeface="Arial" panose="020B0604020202020204" pitchFamily="34" charset="0"/>
              <a:buChar char="•"/>
            </a:pPr>
            <a:r>
              <a:rPr lang="en-AU" sz="1050" dirty="0">
                <a:cs typeface="Arial"/>
              </a:rPr>
              <a:t>Wash your hands regularly, maintain your distance and try and keep doors and windows open.</a:t>
            </a:r>
          </a:p>
          <a:p>
            <a:pPr marL="171450" indent="-171450">
              <a:buFont typeface="Arial" panose="020B0604020202020204" pitchFamily="34" charset="0"/>
              <a:buChar char="•"/>
            </a:pPr>
            <a:r>
              <a:rPr lang="en-AU" sz="1050" dirty="0">
                <a:cs typeface="Arial"/>
              </a:rPr>
              <a:t>If you, any staff or patrons have any COVID-19 symptoms, even mild, get tested immediately and stay home until a negative COVID-19 test result is received. There is no limit to the number of tests you can have. The main symptoms of COVID-19 are fever, cough, sore/scratchy throat, shortness of breath, runny nose, loss of smell</a:t>
            </a:r>
            <a:r>
              <a:rPr lang="en-AU" sz="1050" strike="sngStrike" dirty="0">
                <a:cs typeface="Arial"/>
              </a:rPr>
              <a:t>,</a:t>
            </a:r>
            <a:r>
              <a:rPr lang="en-AU" sz="1050" dirty="0">
                <a:cs typeface="Arial"/>
              </a:rPr>
              <a:t> or loss of taste. Most people in NSW receive their test results within 24 hours.</a:t>
            </a:r>
          </a:p>
          <a:p>
            <a:pPr marL="171450" indent="-171450">
              <a:buFont typeface="Arial" panose="020B0604020202020204" pitchFamily="34" charset="0"/>
              <a:buChar char="•"/>
            </a:pPr>
            <a:r>
              <a:rPr lang="en-AU" sz="1050" dirty="0">
                <a:cs typeface="Arial"/>
              </a:rPr>
              <a:t>If you have interstate visitors to your premises be sure to tell them what the COVID Safe behaviours are for NSW. </a:t>
            </a:r>
          </a:p>
          <a:p>
            <a:pPr marL="171450" indent="-171450">
              <a:buFont typeface="Arial" panose="020B0604020202020204" pitchFamily="34" charset="0"/>
              <a:buChar char="•"/>
            </a:pPr>
            <a:r>
              <a:rPr lang="en-AU" sz="1050" dirty="0">
                <a:cs typeface="Arial"/>
              </a:rPr>
              <a:t>For the latest information about COVID-19 restrictions check nsw.gov.au. </a:t>
            </a:r>
          </a:p>
        </p:txBody>
      </p:sp>
      <p:sp>
        <p:nvSpPr>
          <p:cNvPr id="11" name="TextBox 10">
            <a:extLst>
              <a:ext uri="{FF2B5EF4-FFF2-40B4-BE49-F238E27FC236}">
                <a16:creationId xmlns:a16="http://schemas.microsoft.com/office/drawing/2014/main" id="{A8B4E4CB-7746-4A43-9761-1B004B95D9B6}"/>
              </a:ext>
            </a:extLst>
          </p:cNvPr>
          <p:cNvSpPr txBox="1"/>
          <p:nvPr/>
        </p:nvSpPr>
        <p:spPr>
          <a:xfrm>
            <a:off x="578378" y="1260908"/>
            <a:ext cx="114008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200" i="1"/>
              <a:t>Example key messages have been developed to support your communication around the upcoming festive and holiday season with local businesses. They explain </a:t>
            </a:r>
            <a:r>
              <a:rPr lang="en-AU" sz="1200" b="1" i="1"/>
              <a:t>what</a:t>
            </a:r>
            <a:r>
              <a:rPr lang="en-AU" sz="1200" i="1"/>
              <a:t> businesses can do to respond, </a:t>
            </a:r>
            <a:r>
              <a:rPr lang="en-AU" sz="1200" b="1" i="1"/>
              <a:t>how</a:t>
            </a:r>
            <a:r>
              <a:rPr lang="en-AU" sz="1200" i="1"/>
              <a:t> together we can keep the community safe and </a:t>
            </a:r>
            <a:r>
              <a:rPr lang="en-AU" sz="1200" b="1" i="1"/>
              <a:t>why </a:t>
            </a:r>
            <a:r>
              <a:rPr lang="en-AU" sz="1200" i="1"/>
              <a:t>we need to stay focused. We encourage you to include some of the three elements in each communication where possible​.</a:t>
            </a:r>
          </a:p>
        </p:txBody>
      </p:sp>
      <p:sp>
        <p:nvSpPr>
          <p:cNvPr id="2" name="Rectangle 1">
            <a:extLst>
              <a:ext uri="{FF2B5EF4-FFF2-40B4-BE49-F238E27FC236}">
                <a16:creationId xmlns:a16="http://schemas.microsoft.com/office/drawing/2014/main" id="{A5EFE328-7A27-4EE0-A4B2-CAB89E9E3845}"/>
              </a:ext>
            </a:extLst>
          </p:cNvPr>
          <p:cNvSpPr/>
          <p:nvPr/>
        </p:nvSpPr>
        <p:spPr>
          <a:xfrm>
            <a:off x="529910" y="266686"/>
            <a:ext cx="10669294" cy="954107"/>
          </a:xfrm>
          <a:prstGeom prst="rect">
            <a:avLst/>
          </a:prstGeom>
        </p:spPr>
        <p:txBody>
          <a:bodyPr wrap="square">
            <a:spAutoFit/>
          </a:bodyPr>
          <a:lstStyle/>
          <a:p>
            <a:r>
              <a:rPr lang="en-AU" sz="2800">
                <a:solidFill>
                  <a:schemeClr val="bg1"/>
                </a:solidFill>
                <a:latin typeface="+mj-lt"/>
                <a:ea typeface="+mj-ea"/>
                <a:cs typeface="+mj-cs"/>
              </a:rPr>
              <a:t>Overarching messages: staying COVID Safe this Summer - Business</a:t>
            </a:r>
          </a:p>
        </p:txBody>
      </p:sp>
    </p:spTree>
    <p:extLst>
      <p:ext uri="{BB962C8B-B14F-4D97-AF65-F5344CB8AC3E}">
        <p14:creationId xmlns:p14="http://schemas.microsoft.com/office/powerpoint/2010/main" val="1133408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04563-45E9-4244-86EC-BA7F81840A85}"/>
              </a:ext>
            </a:extLst>
          </p:cNvPr>
          <p:cNvSpPr>
            <a:spLocks noGrp="1"/>
          </p:cNvSpPr>
          <p:nvPr>
            <p:ph type="title"/>
          </p:nvPr>
        </p:nvSpPr>
        <p:spPr>
          <a:xfrm>
            <a:off x="385482" y="179675"/>
            <a:ext cx="10972800" cy="864096"/>
          </a:xfrm>
        </p:spPr>
        <p:txBody>
          <a:bodyPr/>
          <a:lstStyle/>
          <a:p>
            <a:r>
              <a:rPr lang="en-AU"/>
              <a:t>Newsletter/website copy: businesses and organisations </a:t>
            </a:r>
            <a:endParaRPr lang="en-NZ">
              <a:cs typeface="Arial"/>
            </a:endParaRPr>
          </a:p>
        </p:txBody>
      </p:sp>
      <p:sp>
        <p:nvSpPr>
          <p:cNvPr id="5" name="TextBox 4">
            <a:extLst>
              <a:ext uri="{FF2B5EF4-FFF2-40B4-BE49-F238E27FC236}">
                <a16:creationId xmlns:a16="http://schemas.microsoft.com/office/drawing/2014/main" id="{D8889EC6-16B9-4069-9A0E-FD4A92FC880E}"/>
              </a:ext>
            </a:extLst>
          </p:cNvPr>
          <p:cNvSpPr txBox="1"/>
          <p:nvPr/>
        </p:nvSpPr>
        <p:spPr>
          <a:xfrm>
            <a:off x="307304" y="1214902"/>
            <a:ext cx="7260143" cy="5740033"/>
          </a:xfrm>
          <a:prstGeom prst="rect">
            <a:avLst/>
          </a:prstGeom>
          <a:noFill/>
        </p:spPr>
        <p:txBody>
          <a:bodyPr wrap="square" lIns="91440" tIns="45720" rIns="91440" bIns="45720" rtlCol="0" anchor="t">
            <a:spAutoFit/>
          </a:bodyPr>
          <a:lstStyle/>
          <a:p>
            <a:pPr>
              <a:spcAft>
                <a:spcPts val="1200"/>
              </a:spcAft>
            </a:pPr>
            <a:r>
              <a:rPr lang="en-AU" sz="1400" b="1" dirty="0">
                <a:cs typeface="Arial"/>
              </a:rPr>
              <a:t>Keeping your business, staff, patrons and contractors COVID Safe</a:t>
            </a:r>
            <a:endParaRPr lang="en-AU" sz="1400" dirty="0"/>
          </a:p>
          <a:p>
            <a:pPr>
              <a:spcAft>
                <a:spcPts val="1200"/>
              </a:spcAft>
            </a:pPr>
            <a:r>
              <a:rPr lang="en-AU" sz="1050" dirty="0">
                <a:cs typeface="Arial"/>
              </a:rPr>
              <a:t>Our priority for everyone in (</a:t>
            </a:r>
            <a:r>
              <a:rPr lang="en-AU" sz="1050" dirty="0">
                <a:highlight>
                  <a:srgbClr val="FFFF00"/>
                </a:highlight>
                <a:cs typeface="Arial"/>
              </a:rPr>
              <a:t>INSERT AREA</a:t>
            </a:r>
            <a:r>
              <a:rPr lang="en-AU" sz="1050" dirty="0">
                <a:cs typeface="Arial"/>
              </a:rPr>
              <a:t>) is their safety. </a:t>
            </a:r>
            <a:r>
              <a:rPr lang="en-AU" sz="1050" dirty="0">
                <a:latin typeface="Arial"/>
                <a:cs typeface="Arial"/>
              </a:rPr>
              <a:t>By working together and following COVID Safe protocols, restrictions have been eased by the NSW Government as we head into the holiday and festive season.</a:t>
            </a:r>
          </a:p>
          <a:p>
            <a:pPr>
              <a:spcAft>
                <a:spcPts val="1200"/>
              </a:spcAft>
            </a:pPr>
            <a:r>
              <a:rPr lang="en-AU" sz="1050" dirty="0">
                <a:latin typeface="Arial"/>
                <a:cs typeface="Arial"/>
              </a:rPr>
              <a:t>The NSW Government wants to boost the economy and is encouraging people to get out and about in a COVID Safe way.</a:t>
            </a:r>
          </a:p>
          <a:p>
            <a:pPr>
              <a:spcAft>
                <a:spcPts val="1200"/>
              </a:spcAft>
            </a:pPr>
            <a:r>
              <a:rPr lang="en-AU" sz="1050" dirty="0">
                <a:latin typeface="Arial"/>
                <a:cs typeface="Arial"/>
              </a:rPr>
              <a:t>To stay open for business, we need to continue to be COVID aware and safe as we prepare for the increase in community movement during the holiday and festive season.</a:t>
            </a:r>
          </a:p>
          <a:p>
            <a:pPr>
              <a:spcAft>
                <a:spcPts val="1200"/>
              </a:spcAft>
            </a:pPr>
            <a:r>
              <a:rPr lang="en-AU" sz="1050" dirty="0">
                <a:ea typeface="+mn-lt"/>
                <a:cs typeface="+mn-lt"/>
              </a:rPr>
              <a:t>All businesses and organisations are required to meet the current NSW Government COVID-19 requirements, which can be found at </a:t>
            </a:r>
            <a:r>
              <a:rPr lang="en-AU" sz="1050" dirty="0">
                <a:ea typeface="+mn-lt"/>
                <a:cs typeface="+mn-lt"/>
                <a:hlinkClick r:id="rId2"/>
              </a:rPr>
              <a:t>www.nsw.gov.au/covid-19</a:t>
            </a:r>
            <a:r>
              <a:rPr lang="en-AU" sz="1050" dirty="0">
                <a:ea typeface="+mn-lt"/>
                <a:cs typeface="+mn-lt"/>
              </a:rPr>
              <a:t>. </a:t>
            </a:r>
            <a:r>
              <a:rPr lang="en-AU" sz="1050" dirty="0">
                <a:cs typeface="Arial"/>
                <a:hlinkClick r:id="rId3">
                  <a:extLst>
                    <a:ext uri="{A12FA001-AC4F-418D-AE19-62706E023703}">
                      <ahyp:hlinkClr xmlns:ahyp="http://schemas.microsoft.com/office/drawing/2018/hyperlinkcolor" val="tx"/>
                    </a:ext>
                  </a:extLst>
                </a:hlinkClick>
              </a:rPr>
              <a:t>Registration as a COVID Safe business </a:t>
            </a:r>
            <a:r>
              <a:rPr lang="en-AU" sz="1050" dirty="0">
                <a:cs typeface="Arial"/>
              </a:rPr>
              <a:t>is quick and easy and shows staff and customers you’re committed to their safety and </a:t>
            </a:r>
            <a:r>
              <a:rPr lang="en-AU" sz="1050" dirty="0">
                <a:ea typeface="+mn-lt"/>
                <a:cs typeface="+mn-lt"/>
              </a:rPr>
              <a:t>for many businesses and organisations </a:t>
            </a:r>
            <a:r>
              <a:rPr lang="en-AU" sz="1050" dirty="0">
                <a:cs typeface="Arial"/>
              </a:rPr>
              <a:t>(e.g., gyms, hospitality venues, funeral homes, places of public worship) </a:t>
            </a:r>
            <a:r>
              <a:rPr lang="en-AU" sz="1050" dirty="0">
                <a:ea typeface="+mn-lt"/>
                <a:cs typeface="+mn-lt"/>
              </a:rPr>
              <a:t>it is mandatory.</a:t>
            </a:r>
            <a:endParaRPr lang="en-AU" sz="1050" dirty="0">
              <a:cs typeface="Arial"/>
            </a:endParaRPr>
          </a:p>
          <a:p>
            <a:pPr>
              <a:spcAft>
                <a:spcPts val="1200"/>
              </a:spcAft>
            </a:pPr>
            <a:r>
              <a:rPr lang="en-AU" sz="1050" dirty="0">
                <a:cs typeface="Arial"/>
                <a:hlinkClick r:id="rId4">
                  <a:extLst>
                    <a:ext uri="{A12FA001-AC4F-418D-AE19-62706E023703}">
                      <ahyp:hlinkClr xmlns:ahyp="http://schemas.microsoft.com/office/drawing/2018/hyperlinkcolor" val="tx"/>
                    </a:ext>
                  </a:extLst>
                </a:hlinkClick>
              </a:rPr>
              <a:t>Electronic check-in </a:t>
            </a:r>
            <a:r>
              <a:rPr lang="en-AU" sz="1050" dirty="0">
                <a:cs typeface="Arial"/>
              </a:rPr>
              <a:t>to collect details of all staff, patrons and contractors visiting premises is now mandatory for more businesses. The </a:t>
            </a:r>
            <a:r>
              <a:rPr lang="en-AU" sz="1050" dirty="0">
                <a:cs typeface="Arial"/>
                <a:hlinkClick r:id="rId5">
                  <a:extLst>
                    <a:ext uri="{A12FA001-AC4F-418D-AE19-62706E023703}">
                      <ahyp:hlinkClr xmlns:ahyp="http://schemas.microsoft.com/office/drawing/2018/hyperlinkcolor" val="tx"/>
                    </a:ext>
                  </a:extLst>
                </a:hlinkClick>
              </a:rPr>
              <a:t>Service NSW COVID Safe Check-in </a:t>
            </a:r>
            <a:r>
              <a:rPr lang="en-AU" sz="1050" dirty="0">
                <a:cs typeface="Arial"/>
              </a:rPr>
              <a:t>is strongly recommended as a free, secure and convenient system available </a:t>
            </a:r>
            <a:r>
              <a:rPr lang="en-AU" sz="1050" dirty="0">
                <a:ea typeface="+mn-lt"/>
                <a:cs typeface="+mn-lt"/>
              </a:rPr>
              <a:t>through the Service NSW app, but you are free to choose any electronic system that meets the record keeping requirements.</a:t>
            </a:r>
          </a:p>
          <a:p>
            <a:pPr>
              <a:spcAft>
                <a:spcPts val="1200"/>
              </a:spcAft>
            </a:pPr>
            <a:r>
              <a:rPr lang="en-AU" sz="1050" dirty="0">
                <a:cs typeface="Arial"/>
              </a:rPr>
              <a:t>To find out what you need to have in place, visit </a:t>
            </a:r>
            <a:r>
              <a:rPr lang="en-AU" sz="1050" dirty="0">
                <a:cs typeface="Arial"/>
                <a:hlinkClick r:id="rId6"/>
              </a:rPr>
              <a:t>www.nsw.gov.au/covid-19/covid-safe</a:t>
            </a:r>
            <a:r>
              <a:rPr lang="en-AU" sz="1050" dirty="0">
                <a:cs typeface="Arial"/>
              </a:rPr>
              <a:t>. </a:t>
            </a:r>
            <a:endParaRPr lang="en-AU" sz="1050" dirty="0">
              <a:ea typeface="+mn-lt"/>
              <a:cs typeface="+mn-lt"/>
            </a:endParaRPr>
          </a:p>
          <a:p>
            <a:pPr>
              <a:spcAft>
                <a:spcPts val="1200"/>
              </a:spcAft>
            </a:pPr>
            <a:r>
              <a:rPr lang="en-AU" sz="1050" b="1" dirty="0">
                <a:cs typeface="Arial"/>
              </a:rPr>
              <a:t>Encouraging COVID Safe practices by your staff, patrons &amp; contractors</a:t>
            </a:r>
          </a:p>
          <a:p>
            <a:pPr>
              <a:spcAft>
                <a:spcPts val="1200"/>
              </a:spcAft>
            </a:pPr>
            <a:r>
              <a:rPr lang="en-AU" sz="1050" dirty="0">
                <a:cs typeface="Arial"/>
              </a:rPr>
              <a:t>If you, any staff or patrons have symptoms, even mild, get tested immediately and stay home until a negative COVID-19 result is received. There is no limit to the number of tests you can have and most people in NSW receive their test results within 24 hours.</a:t>
            </a:r>
          </a:p>
          <a:p>
            <a:pPr>
              <a:spcAft>
                <a:spcPts val="1200"/>
              </a:spcAft>
            </a:pPr>
            <a:r>
              <a:rPr lang="en-AU" sz="1050" dirty="0">
                <a:cs typeface="Arial"/>
              </a:rPr>
              <a:t>Encourage customers and patrons to download the Service NSW app for contactless check in. Have an alternative form of electronic check-in for patrons without smartphones.</a:t>
            </a:r>
          </a:p>
          <a:p>
            <a:pPr>
              <a:spcAft>
                <a:spcPts val="1200"/>
              </a:spcAft>
            </a:pPr>
            <a:r>
              <a:rPr lang="en-AU" sz="1050" dirty="0">
                <a:cs typeface="Arial"/>
              </a:rPr>
              <a:t>To remind everyone of COVID Safe practices, the NSW Government has put together a collection of social media tiles and website/newsletter copy that you can share through your own channels.</a:t>
            </a:r>
          </a:p>
        </p:txBody>
      </p:sp>
      <p:pic>
        <p:nvPicPr>
          <p:cNvPr id="6" name="Picture 2">
            <a:extLst>
              <a:ext uri="{FF2B5EF4-FFF2-40B4-BE49-F238E27FC236}">
                <a16:creationId xmlns:a16="http://schemas.microsoft.com/office/drawing/2014/main" id="{D8380B39-C952-4DDC-B208-C7225700C93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567448" y="1745576"/>
            <a:ext cx="4014952" cy="4014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312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86DB-2808-4D1C-9546-56B88BEF8B2D}"/>
              </a:ext>
            </a:extLst>
          </p:cNvPr>
          <p:cNvSpPr>
            <a:spLocks noGrp="1"/>
          </p:cNvSpPr>
          <p:nvPr>
            <p:ph type="title"/>
          </p:nvPr>
        </p:nvSpPr>
        <p:spPr>
          <a:xfrm>
            <a:off x="609600" y="188640"/>
            <a:ext cx="10972800" cy="864096"/>
          </a:xfrm>
        </p:spPr>
        <p:txBody>
          <a:bodyPr wrap="square" anchor="ctr">
            <a:normAutofit/>
          </a:bodyPr>
          <a:lstStyle/>
          <a:p>
            <a:r>
              <a:rPr lang="en-AU"/>
              <a:t>Newsletter / web copy: electronic check-in</a:t>
            </a:r>
          </a:p>
        </p:txBody>
      </p:sp>
      <p:sp>
        <p:nvSpPr>
          <p:cNvPr id="3" name="Content Placeholder 2">
            <a:extLst>
              <a:ext uri="{FF2B5EF4-FFF2-40B4-BE49-F238E27FC236}">
                <a16:creationId xmlns:a16="http://schemas.microsoft.com/office/drawing/2014/main" id="{1102D97F-BC2B-40B6-B455-8660D63BF0C8}"/>
              </a:ext>
            </a:extLst>
          </p:cNvPr>
          <p:cNvSpPr>
            <a:spLocks noGrp="1"/>
          </p:cNvSpPr>
          <p:nvPr>
            <p:ph sz="half" idx="1"/>
          </p:nvPr>
        </p:nvSpPr>
        <p:spPr>
          <a:xfrm>
            <a:off x="609599" y="1544052"/>
            <a:ext cx="6301947" cy="4909315"/>
          </a:xfrm>
        </p:spPr>
        <p:txBody>
          <a:bodyPr wrap="square" anchor="t">
            <a:noAutofit/>
          </a:bodyPr>
          <a:lstStyle/>
          <a:p>
            <a:pPr marL="0" indent="0">
              <a:spcAft>
                <a:spcPts val="1200"/>
              </a:spcAft>
              <a:buNone/>
            </a:pPr>
            <a:r>
              <a:rPr lang="en-AU" sz="1400" b="1" dirty="0">
                <a:cs typeface="Arial"/>
              </a:rPr>
              <a:t>Staying COVID Safe this holiday season with electronic check-in</a:t>
            </a:r>
            <a:br>
              <a:rPr lang="en-AU" sz="1400" b="1" dirty="0">
                <a:cs typeface="Arial"/>
              </a:rPr>
            </a:br>
            <a:br>
              <a:rPr lang="en-AU" sz="1400" dirty="0">
                <a:cs typeface="Arial"/>
              </a:rPr>
            </a:br>
            <a:r>
              <a:rPr lang="en-AU" sz="1200" dirty="0">
                <a:cs typeface="Arial"/>
              </a:rPr>
              <a:t>Our priority for everyone in (</a:t>
            </a:r>
            <a:r>
              <a:rPr lang="en-AU" sz="1200" dirty="0">
                <a:highlight>
                  <a:srgbClr val="FFFF00"/>
                </a:highlight>
                <a:cs typeface="Arial"/>
              </a:rPr>
              <a:t>INSERT AREA</a:t>
            </a:r>
            <a:r>
              <a:rPr lang="en-AU" sz="1200" dirty="0">
                <a:cs typeface="Arial"/>
              </a:rPr>
              <a:t>) is their safety </a:t>
            </a:r>
            <a:r>
              <a:rPr lang="en-AU" sz="1200" dirty="0">
                <a:latin typeface="Arial"/>
                <a:cs typeface="Arial"/>
              </a:rPr>
              <a:t>and by working together and following COVID Safe protocols we can stay ahead of the virus.</a:t>
            </a:r>
            <a:endParaRPr lang="en-AU" sz="1200" dirty="0">
              <a:latin typeface="Arial" panose="020B0604020202020204" pitchFamily="34" charset="0"/>
              <a:cs typeface="Arial" panose="020B0604020202020204" pitchFamily="34" charset="0"/>
            </a:endParaRPr>
          </a:p>
          <a:p>
            <a:pPr marL="0" indent="0">
              <a:spcAft>
                <a:spcPts val="1200"/>
              </a:spcAft>
              <a:buNone/>
            </a:pPr>
            <a:r>
              <a:rPr lang="en-AU" sz="1200" dirty="0">
                <a:latin typeface="Arial"/>
                <a:cs typeface="Arial"/>
              </a:rPr>
              <a:t>To stay open for business, we need to continue to be COVID aware and safe as we prepare for the increase in community movement during the holiday and festive season.</a:t>
            </a:r>
          </a:p>
          <a:p>
            <a:pPr marL="0" indent="0">
              <a:spcAft>
                <a:spcPts val="1200"/>
              </a:spcAft>
              <a:buNone/>
            </a:pPr>
            <a:r>
              <a:rPr lang="en-AU" sz="1200" dirty="0">
                <a:ea typeface="+mn-lt"/>
                <a:cs typeface="+mn-lt"/>
              </a:rPr>
              <a:t>Electronic check-in is mandatory for a wide range of businesses. You can choose any electronic system that meets the record keeping requirements and t</a:t>
            </a:r>
            <a:r>
              <a:rPr lang="en-AU" sz="1200" dirty="0">
                <a:cs typeface="Arial"/>
              </a:rPr>
              <a:t>he </a:t>
            </a:r>
            <a:r>
              <a:rPr lang="en-AU" sz="1200" dirty="0">
                <a:cs typeface="Arial"/>
                <a:hlinkClick r:id="rId2">
                  <a:extLst>
                    <a:ext uri="{A12FA001-AC4F-418D-AE19-62706E023703}">
                      <ahyp:hlinkClr xmlns:ahyp="http://schemas.microsoft.com/office/drawing/2018/hyperlinkcolor" val="tx"/>
                    </a:ext>
                  </a:extLst>
                </a:hlinkClick>
              </a:rPr>
              <a:t>Service NSW COVID Safe Check-in </a:t>
            </a:r>
            <a:r>
              <a:rPr lang="en-AU" sz="1200" dirty="0">
                <a:ea typeface="+mn-lt"/>
                <a:cs typeface="+mn-lt"/>
              </a:rPr>
              <a:t>is a </a:t>
            </a:r>
            <a:r>
              <a:rPr lang="en-AU" sz="1200" b="1" dirty="0">
                <a:ea typeface="+mn-lt"/>
                <a:cs typeface="+mn-lt"/>
              </a:rPr>
              <a:t>free</a:t>
            </a:r>
            <a:r>
              <a:rPr lang="en-AU" sz="1200" dirty="0">
                <a:ea typeface="+mn-lt"/>
                <a:cs typeface="+mn-lt"/>
              </a:rPr>
              <a:t> record keeping tool, available to COVID Safe registered businesses and organisations</a:t>
            </a:r>
            <a:r>
              <a:rPr lang="en-AU" sz="1200" dirty="0">
                <a:solidFill>
                  <a:srgbClr val="0070C0"/>
                </a:solidFill>
                <a:ea typeface="+mn-lt"/>
                <a:cs typeface="+mn-lt"/>
              </a:rPr>
              <a:t>.</a:t>
            </a:r>
            <a:endParaRPr lang="en-AU" sz="1200" dirty="0">
              <a:solidFill>
                <a:srgbClr val="0070C0"/>
              </a:solidFill>
              <a:cs typeface="Arial"/>
            </a:endParaRPr>
          </a:p>
          <a:p>
            <a:pPr marL="0" indent="0">
              <a:spcAft>
                <a:spcPts val="1200"/>
              </a:spcAft>
              <a:buNone/>
            </a:pPr>
            <a:r>
              <a:rPr lang="en-AU" sz="1200" dirty="0">
                <a:cs typeface="Arial"/>
                <a:hlinkClick r:id="rId3">
                  <a:extLst>
                    <a:ext uri="{A12FA001-AC4F-418D-AE19-62706E023703}">
                      <ahyp:hlinkClr xmlns:ahyp="http://schemas.microsoft.com/office/drawing/2018/hyperlinkcolor" val="tx"/>
                    </a:ext>
                  </a:extLst>
                </a:hlinkClick>
              </a:rPr>
              <a:t>Registration as a COVID Safe business </a:t>
            </a:r>
            <a:r>
              <a:rPr lang="en-AU" sz="1200" dirty="0">
                <a:cs typeface="Arial"/>
              </a:rPr>
              <a:t>is quick and easy and shows staff and customers you’re committed to their safety and </a:t>
            </a:r>
            <a:r>
              <a:rPr lang="en-AU" sz="1200" dirty="0">
                <a:ea typeface="+mn-lt"/>
                <a:cs typeface="+mn-lt"/>
              </a:rPr>
              <a:t>for many businesses and organisations </a:t>
            </a:r>
            <a:r>
              <a:rPr lang="en-AU" sz="1200" dirty="0">
                <a:cs typeface="Arial"/>
              </a:rPr>
              <a:t>(e.g., gyms, hospitality venues, funeral homes, places of public worship) </a:t>
            </a:r>
            <a:r>
              <a:rPr lang="en-AU" sz="1200" dirty="0">
                <a:ea typeface="+mn-lt"/>
                <a:cs typeface="+mn-lt"/>
              </a:rPr>
              <a:t>it is mandatory.</a:t>
            </a:r>
            <a:endParaRPr lang="en-AU" sz="1200" dirty="0">
              <a:cs typeface="Arial"/>
            </a:endParaRPr>
          </a:p>
          <a:p>
            <a:pPr marL="0" indent="0">
              <a:spcAft>
                <a:spcPts val="300"/>
              </a:spcAft>
              <a:buNone/>
            </a:pPr>
            <a:r>
              <a:rPr lang="en-AU" sz="1200" dirty="0"/>
              <a:t>Once a business registers as a COVID Safe business, a unique QR code is emailed along with the official COVID Safe badge and posters that can be displayed.</a:t>
            </a:r>
            <a:endParaRPr lang="en-AU" sz="1200" dirty="0">
              <a:cs typeface="Arial"/>
            </a:endParaRPr>
          </a:p>
          <a:p>
            <a:pPr marL="0" indent="0">
              <a:spcAft>
                <a:spcPts val="300"/>
              </a:spcAft>
              <a:buNone/>
            </a:pPr>
            <a:r>
              <a:rPr lang="en-AU" sz="1200" dirty="0"/>
              <a:t>The business can print the unique QR code and customer instructions or display them on a screen e.g., a tablet.</a:t>
            </a:r>
            <a:endParaRPr lang="en-AU" sz="1200" dirty="0">
              <a:cs typeface="Arial"/>
            </a:endParaRPr>
          </a:p>
          <a:p>
            <a:pPr marL="0" indent="0">
              <a:spcAft>
                <a:spcPts val="300"/>
              </a:spcAft>
              <a:buNone/>
            </a:pPr>
            <a:r>
              <a:rPr lang="en-AU" sz="1200" dirty="0">
                <a:ea typeface="+mn-lt"/>
                <a:cs typeface="+mn-lt"/>
              </a:rPr>
              <a:t>Customers will then be able to check-in through the Service NSW app or by filling out the web form.</a:t>
            </a:r>
            <a:r>
              <a:rPr lang="en-AU" sz="1200" dirty="0">
                <a:cs typeface="Arial"/>
              </a:rPr>
              <a:t> Have an alternative form of electronic check-in for patrons without smartphones.</a:t>
            </a:r>
          </a:p>
          <a:p>
            <a:pPr marL="0" indent="0">
              <a:lnSpc>
                <a:spcPct val="110000"/>
              </a:lnSpc>
              <a:spcAft>
                <a:spcPts val="300"/>
              </a:spcAft>
              <a:buNone/>
            </a:pPr>
            <a:r>
              <a:rPr lang="en-AU" sz="1200" dirty="0">
                <a:cs typeface="Arial"/>
              </a:rPr>
              <a:t>Remember to display the conditions of entry for your customers</a:t>
            </a:r>
            <a:r>
              <a:rPr lang="en-AU" sz="1200" dirty="0">
                <a:solidFill>
                  <a:srgbClr val="FF0000"/>
                </a:solidFill>
                <a:cs typeface="Arial"/>
              </a:rPr>
              <a:t>.</a:t>
            </a:r>
          </a:p>
          <a:p>
            <a:pPr marL="0" indent="0">
              <a:lnSpc>
                <a:spcPct val="110000"/>
              </a:lnSpc>
              <a:spcAft>
                <a:spcPts val="300"/>
              </a:spcAft>
              <a:buNone/>
            </a:pPr>
            <a:r>
              <a:rPr lang="en-AU" sz="1200" dirty="0">
                <a:cs typeface="Arial"/>
              </a:rPr>
              <a:t>To find out what you need to have in place, visit </a:t>
            </a:r>
            <a:r>
              <a:rPr lang="en-AU" sz="1200" dirty="0">
                <a:cs typeface="Arial"/>
                <a:hlinkClick r:id="rId4"/>
              </a:rPr>
              <a:t>www.nsw.gov.au/covid-19/covid-safe</a:t>
            </a:r>
            <a:r>
              <a:rPr lang="en-AU" sz="1200" dirty="0">
                <a:cs typeface="Arial"/>
              </a:rPr>
              <a:t>.</a:t>
            </a:r>
            <a:endParaRPr lang="en-AU" sz="1200" dirty="0">
              <a:ea typeface="+mn-lt"/>
              <a:cs typeface="+mn-lt"/>
            </a:endParaRPr>
          </a:p>
        </p:txBody>
      </p:sp>
      <p:sp>
        <p:nvSpPr>
          <p:cNvPr id="4" name="Slide Number Placeholder 3">
            <a:extLst>
              <a:ext uri="{FF2B5EF4-FFF2-40B4-BE49-F238E27FC236}">
                <a16:creationId xmlns:a16="http://schemas.microsoft.com/office/drawing/2014/main" id="{D4876C8F-2CAA-41E7-9B55-8BA39C01162A}"/>
              </a:ext>
            </a:extLst>
          </p:cNvPr>
          <p:cNvSpPr>
            <a:spLocks noGrp="1"/>
          </p:cNvSpPr>
          <p:nvPr>
            <p:ph type="sldNum" sz="quarter" idx="11"/>
          </p:nvPr>
        </p:nvSpPr>
        <p:spPr>
          <a:xfrm>
            <a:off x="8737600" y="6453368"/>
            <a:ext cx="2844800" cy="288000"/>
          </a:xfrm>
        </p:spPr>
        <p:txBody>
          <a:bodyPr wrap="square" anchor="b">
            <a:normAutofit/>
          </a:bodyPr>
          <a:lstStyle/>
          <a:p>
            <a:pPr>
              <a:lnSpc>
                <a:spcPct val="90000"/>
              </a:lnSpc>
              <a:spcAft>
                <a:spcPts val="600"/>
              </a:spcAft>
              <a:defRPr/>
            </a:pPr>
            <a:fld id="{A4F0BC93-622D-4964-921F-55B8C667A1AC}" type="slidenum">
              <a:rPr lang="en-AU" smtClean="0"/>
              <a:pPr>
                <a:lnSpc>
                  <a:spcPct val="90000"/>
                </a:lnSpc>
                <a:spcAft>
                  <a:spcPts val="600"/>
                </a:spcAft>
                <a:defRPr/>
              </a:pPr>
              <a:t>9</a:t>
            </a:fld>
            <a:endParaRPr lang="en-AU"/>
          </a:p>
        </p:txBody>
      </p:sp>
      <p:pic>
        <p:nvPicPr>
          <p:cNvPr id="5" name="Picture 5" descr="A person reading a book&#10;&#10;Description automatically generated">
            <a:extLst>
              <a:ext uri="{FF2B5EF4-FFF2-40B4-BE49-F238E27FC236}">
                <a16:creationId xmlns:a16="http://schemas.microsoft.com/office/drawing/2014/main" id="{B2B03098-4FF4-4279-B5EC-AEF9C6B431AC}"/>
              </a:ext>
            </a:extLst>
          </p:cNvPr>
          <p:cNvPicPr>
            <a:picLocks noChangeAspect="1"/>
          </p:cNvPicPr>
          <p:nvPr/>
        </p:nvPicPr>
        <p:blipFill>
          <a:blip r:embed="rId5"/>
          <a:stretch>
            <a:fillRect/>
          </a:stretch>
        </p:blipFill>
        <p:spPr>
          <a:xfrm>
            <a:off x="6998677" y="1913340"/>
            <a:ext cx="4583723" cy="3851936"/>
          </a:xfrm>
          <a:prstGeom prst="rect">
            <a:avLst/>
          </a:prstGeom>
        </p:spPr>
      </p:pic>
    </p:spTree>
    <p:extLst>
      <p:ext uri="{BB962C8B-B14F-4D97-AF65-F5344CB8AC3E}">
        <p14:creationId xmlns:p14="http://schemas.microsoft.com/office/powerpoint/2010/main" val="2594986832"/>
      </p:ext>
    </p:extLst>
  </p:cSld>
  <p:clrMapOvr>
    <a:masterClrMapping/>
  </p:clrMapOvr>
</p:sld>
</file>

<file path=ppt/theme/theme1.xml><?xml version="1.0" encoding="utf-8"?>
<a:theme xmlns:a="http://schemas.openxmlformats.org/drawingml/2006/main" name="DFS white waratah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94F4B80B1BA54DAA75B9B6B630D632" ma:contentTypeVersion="11" ma:contentTypeDescription="Create a new document." ma:contentTypeScope="" ma:versionID="3a7a42e9042b0431e3b6bbda5d13d91f">
  <xsd:schema xmlns:xsd="http://www.w3.org/2001/XMLSchema" xmlns:xs="http://www.w3.org/2001/XMLSchema" xmlns:p="http://schemas.microsoft.com/office/2006/metadata/properties" xmlns:ns2="fb9c4900-d907-4c57-a8fa-3c0410c0daa7" xmlns:ns3="5904bcfc-9164-41cd-ae7f-b4b915779ab4" targetNamespace="http://schemas.microsoft.com/office/2006/metadata/properties" ma:root="true" ma:fieldsID="a60c74b3f516123f5e1ffaf0512f44ad" ns2:_="" ns3:_="">
    <xsd:import namespace="fb9c4900-d907-4c57-a8fa-3c0410c0daa7"/>
    <xsd:import namespace="5904bcfc-9164-41cd-ae7f-b4b915779a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c4900-d907-4c57-a8fa-3c0410c0da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04bcfc-9164-41cd-ae7f-b4b915779a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248587-F9B5-44A6-899F-EEF74B123E17}">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fb9c4900-d907-4c57-a8fa-3c0410c0daa7"/>
    <ds:schemaRef ds:uri="http://schemas.microsoft.com/office/infopath/2007/PartnerControls"/>
    <ds:schemaRef ds:uri="5904bcfc-9164-41cd-ae7f-b4b915779ab4"/>
    <ds:schemaRef ds:uri="http://www.w3.org/XML/1998/namespace"/>
    <ds:schemaRef ds:uri="http://purl.org/dc/elements/1.1/"/>
  </ds:schemaRefs>
</ds:datastoreItem>
</file>

<file path=customXml/itemProps2.xml><?xml version="1.0" encoding="utf-8"?>
<ds:datastoreItem xmlns:ds="http://schemas.openxmlformats.org/officeDocument/2006/customXml" ds:itemID="{7198896A-ACDB-48FA-89BC-1D4B9F2C66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9c4900-d907-4c57-a8fa-3c0410c0daa7"/>
    <ds:schemaRef ds:uri="5904bcfc-9164-41cd-ae7f-b4b915779a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3B1E2D-DEFC-44B3-85B6-3D645A675D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219</TotalTime>
  <Words>7096</Words>
  <Application>Microsoft Office PowerPoint</Application>
  <PresentationFormat>Widescreen</PresentationFormat>
  <Paragraphs>354</Paragraphs>
  <Slides>35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Times New Roman</vt:lpstr>
      <vt:lpstr>Wingdings</vt:lpstr>
      <vt:lpstr>DFS white waratah theme</vt:lpstr>
      <vt:lpstr>Approaching the Holiday Season  Staying COVID Safe</vt:lpstr>
      <vt:lpstr>PowerPoint Presentation</vt:lpstr>
      <vt:lpstr>Where to get the latest translated information</vt:lpstr>
      <vt:lpstr>COVID Safe Holiday Season</vt:lpstr>
      <vt:lpstr>PowerPoint Presentation</vt:lpstr>
      <vt:lpstr>Newsletter/web copy: community</vt:lpstr>
      <vt:lpstr>PowerPoint Presentation</vt:lpstr>
      <vt:lpstr>Newsletter/website copy: businesses and organisations </vt:lpstr>
      <vt:lpstr>Newsletter / web copy: electronic check-in</vt:lpstr>
      <vt:lpstr>Events inside the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Events inside the home: Tips and tricks infographic</vt:lpstr>
      <vt:lpstr>Events inside the home: example invitation  (from hosts to event attendees)</vt:lpstr>
      <vt:lpstr>Events inside the home: printable posters for your home</vt:lpstr>
      <vt:lpstr>Events outside of the home  </vt:lpstr>
      <vt:lpstr>PowerPoint Presentation</vt:lpstr>
      <vt:lpstr>PowerPoint Presentation</vt:lpstr>
      <vt:lpstr>PowerPoint Presentation</vt:lpstr>
      <vt:lpstr>PowerPoint Presentation</vt:lpstr>
      <vt:lpstr>PowerPoint Presentation</vt:lpstr>
      <vt:lpstr>Events outside the home: newsletter/web copy</vt:lpstr>
      <vt:lpstr>PowerPoint Presentation</vt:lpstr>
      <vt:lpstr>PowerPoint Presentation</vt:lpstr>
      <vt:lpstr>PowerPoint Presentation</vt:lpstr>
      <vt:lpstr>Events outside the home: social posts – New Year’s Eve </vt:lpstr>
      <vt:lpstr>Events outside the home: how to be a COVID Safe bargain hunter this Boxing Day - infographic</vt:lpstr>
      <vt:lpstr>Events outside the home: printable poster for businesses</vt:lpstr>
      <vt:lpstr>Events outside the home: printable poster for businesses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roy.scoon@customerservice.nsw.gov.au</dc:creator>
  <cp:lastModifiedBy>Roy Scoon</cp:lastModifiedBy>
  <cp:revision>24</cp:revision>
  <cp:lastPrinted>2020-11-27T05:16:07Z</cp:lastPrinted>
  <dcterms:created xsi:type="dcterms:W3CDTF">2020-06-02T02:07:24Z</dcterms:created>
  <dcterms:modified xsi:type="dcterms:W3CDTF">2020-12-14T23:56:45Z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0x010100A894F4B80B1BA54DAA75B9B6B630D632</vt:lpwstr>
  </property>
</Properties>
</file>