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ise Gandolfo" userId="bac838b3-e2a5-4fd3-84b3-05253d1b469b" providerId="ADAL" clId="{6D931D5D-0C38-4B43-820B-515D3C86306B}"/>
    <pc:docChg chg="mod">
      <pc:chgData name="Eloise Gandolfo" userId="bac838b3-e2a5-4fd3-84b3-05253d1b469b" providerId="ADAL" clId="{6D931D5D-0C38-4B43-820B-515D3C86306B}" dt="2025-07-09T05:33:43.225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0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0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0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4078" y="4389119"/>
            <a:ext cx="3434873" cy="2468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0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29471" y="4389119"/>
            <a:ext cx="3456431" cy="24688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673" y="435421"/>
            <a:ext cx="10398342" cy="1279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018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7105" y="1957491"/>
            <a:ext cx="6293484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minster@liveperformance.com.a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performance.us20.list-manage.com/track/click?u=f69bd6ca06f4076989d42262a&amp;id=5236f52f3a&amp;e=54beea5526" TargetMode="External"/><Relationship Id="rId2" Type="http://schemas.openxmlformats.org/officeDocument/2006/relationships/hyperlink" Target="https://liveperformance.us20.list-manage.com/track/click?u=f69bd6ca06f4076989d42262a&amp;id=4d18aa51e2&amp;e=54beea552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veperformance.us20.list-manage.com/track/click?u=f69bd6ca06f4076989d42262a&amp;id=10974e01b2&amp;e=54beea5526" TargetMode="External"/><Relationship Id="rId4" Type="http://schemas.openxmlformats.org/officeDocument/2006/relationships/hyperlink" Target="https://liveperformance.us20.list-manage.com/track/click?u=f69bd6ca06f4076989d42262a&amp;id=ebe8e2016b&amp;e=54beea552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380" y="2076908"/>
            <a:ext cx="3731260" cy="1426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solidFill>
                  <a:srgbClr val="FFFFFF"/>
                </a:solidFill>
              </a:rPr>
              <a:t>Changes</a:t>
            </a:r>
            <a:r>
              <a:rPr sz="4600" spc="-120" dirty="0">
                <a:solidFill>
                  <a:srgbClr val="FFFFFF"/>
                </a:solidFill>
              </a:rPr>
              <a:t> </a:t>
            </a:r>
            <a:r>
              <a:rPr sz="4600" dirty="0">
                <a:solidFill>
                  <a:srgbClr val="FFFFFF"/>
                </a:solidFill>
              </a:rPr>
              <a:t>to</a:t>
            </a:r>
            <a:r>
              <a:rPr sz="4600" spc="-95" dirty="0">
                <a:solidFill>
                  <a:srgbClr val="FFFFFF"/>
                </a:solidFill>
              </a:rPr>
              <a:t> </a:t>
            </a:r>
            <a:r>
              <a:rPr sz="4600" spc="-25" dirty="0">
                <a:solidFill>
                  <a:srgbClr val="FFFFFF"/>
                </a:solidFill>
              </a:rPr>
              <a:t>408 </a:t>
            </a:r>
            <a:r>
              <a:rPr sz="4600" dirty="0">
                <a:solidFill>
                  <a:srgbClr val="FFFFFF"/>
                </a:solidFill>
              </a:rPr>
              <a:t>Visa</a:t>
            </a:r>
            <a:r>
              <a:rPr sz="4600" spc="-70" dirty="0">
                <a:solidFill>
                  <a:srgbClr val="FFFFFF"/>
                </a:solidFill>
              </a:rPr>
              <a:t> </a:t>
            </a:r>
            <a:r>
              <a:rPr sz="4600" spc="-10" dirty="0">
                <a:solidFill>
                  <a:srgbClr val="FFFFFF"/>
                </a:solidFill>
              </a:rPr>
              <a:t>Processing</a:t>
            </a:r>
            <a:endParaRPr sz="4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400" y="1375524"/>
            <a:ext cx="8148573" cy="45837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952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pay</a:t>
            </a:r>
            <a:r>
              <a:rPr spc="-80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lodge</a:t>
            </a:r>
            <a:r>
              <a:rPr spc="-75" dirty="0"/>
              <a:t> </a:t>
            </a:r>
            <a:r>
              <a:rPr dirty="0"/>
              <a:t>your</a:t>
            </a:r>
            <a:r>
              <a:rPr spc="-70" dirty="0"/>
              <a:t> </a:t>
            </a:r>
            <a:r>
              <a:rPr dirty="0"/>
              <a:t>visa</a:t>
            </a:r>
            <a:r>
              <a:rPr spc="-65" dirty="0"/>
              <a:t> </a:t>
            </a:r>
            <a:r>
              <a:rPr dirty="0"/>
              <a:t>applications</a:t>
            </a:r>
            <a:r>
              <a:rPr spc="-9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20" dirty="0"/>
              <a:t>Immi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709" y="1790359"/>
            <a:ext cx="3377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1132" y="3430535"/>
            <a:ext cx="3647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629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Immigration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Manager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Live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Australia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T: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8614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egandolfo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@liveperformance.com.au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896" y="3545600"/>
            <a:ext cx="269481" cy="2743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9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CD0830"/>
                </a:solidFill>
              </a:rPr>
              <a:t>Overview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92992" y="1701813"/>
            <a:ext cx="568960" cy="3282315"/>
            <a:chOff x="692992" y="1701813"/>
            <a:chExt cx="568960" cy="3282315"/>
          </a:xfrm>
        </p:grpSpPr>
        <p:sp>
          <p:nvSpPr>
            <p:cNvPr id="4" name="object 4"/>
            <p:cNvSpPr/>
            <p:nvPr/>
          </p:nvSpPr>
          <p:spPr>
            <a:xfrm>
              <a:off x="707279" y="171610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49884" y="0"/>
                  </a:moveTo>
                  <a:lnTo>
                    <a:pt x="89979" y="0"/>
                  </a:lnTo>
                  <a:lnTo>
                    <a:pt x="54955" y="7070"/>
                  </a:lnTo>
                  <a:lnTo>
                    <a:pt x="26354" y="26354"/>
                  </a:lnTo>
                  <a:lnTo>
                    <a:pt x="7070" y="54955"/>
                  </a:lnTo>
                  <a:lnTo>
                    <a:pt x="0" y="89979"/>
                  </a:lnTo>
                  <a:lnTo>
                    <a:pt x="0" y="449884"/>
                  </a:lnTo>
                  <a:lnTo>
                    <a:pt x="7070" y="484909"/>
                  </a:lnTo>
                  <a:lnTo>
                    <a:pt x="26354" y="513510"/>
                  </a:lnTo>
                  <a:lnTo>
                    <a:pt x="54955" y="532793"/>
                  </a:lnTo>
                  <a:lnTo>
                    <a:pt x="89979" y="539864"/>
                  </a:lnTo>
                  <a:lnTo>
                    <a:pt x="449884" y="539864"/>
                  </a:lnTo>
                  <a:lnTo>
                    <a:pt x="484909" y="532793"/>
                  </a:lnTo>
                  <a:lnTo>
                    <a:pt x="513510" y="513510"/>
                  </a:lnTo>
                  <a:lnTo>
                    <a:pt x="532793" y="484909"/>
                  </a:lnTo>
                  <a:lnTo>
                    <a:pt x="539864" y="449884"/>
                  </a:lnTo>
                  <a:lnTo>
                    <a:pt x="539864" y="89979"/>
                  </a:lnTo>
                  <a:lnTo>
                    <a:pt x="532793" y="54955"/>
                  </a:lnTo>
                  <a:lnTo>
                    <a:pt x="513510" y="26354"/>
                  </a:lnTo>
                  <a:lnTo>
                    <a:pt x="484909" y="7070"/>
                  </a:lnTo>
                  <a:lnTo>
                    <a:pt x="449884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7279" y="171610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0" y="89979"/>
                  </a:moveTo>
                  <a:lnTo>
                    <a:pt x="7070" y="54955"/>
                  </a:lnTo>
                  <a:lnTo>
                    <a:pt x="26354" y="26354"/>
                  </a:lnTo>
                  <a:lnTo>
                    <a:pt x="54955" y="7070"/>
                  </a:lnTo>
                  <a:lnTo>
                    <a:pt x="89979" y="0"/>
                  </a:lnTo>
                  <a:lnTo>
                    <a:pt x="449884" y="0"/>
                  </a:lnTo>
                  <a:lnTo>
                    <a:pt x="484909" y="7070"/>
                  </a:lnTo>
                  <a:lnTo>
                    <a:pt x="513510" y="26354"/>
                  </a:lnTo>
                  <a:lnTo>
                    <a:pt x="532793" y="54955"/>
                  </a:lnTo>
                  <a:lnTo>
                    <a:pt x="539864" y="89979"/>
                  </a:lnTo>
                  <a:lnTo>
                    <a:pt x="539864" y="449884"/>
                  </a:lnTo>
                  <a:lnTo>
                    <a:pt x="532793" y="484909"/>
                  </a:lnTo>
                  <a:lnTo>
                    <a:pt x="513510" y="513510"/>
                  </a:lnTo>
                  <a:lnTo>
                    <a:pt x="484909" y="532793"/>
                  </a:lnTo>
                  <a:lnTo>
                    <a:pt x="449884" y="539864"/>
                  </a:lnTo>
                  <a:lnTo>
                    <a:pt x="89979" y="539864"/>
                  </a:lnTo>
                  <a:lnTo>
                    <a:pt x="54955" y="532793"/>
                  </a:lnTo>
                  <a:lnTo>
                    <a:pt x="26354" y="513510"/>
                  </a:lnTo>
                  <a:lnTo>
                    <a:pt x="7070" y="484909"/>
                  </a:lnTo>
                  <a:lnTo>
                    <a:pt x="0" y="449884"/>
                  </a:lnTo>
                  <a:lnTo>
                    <a:pt x="0" y="899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279" y="225596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49884" y="0"/>
                  </a:moveTo>
                  <a:lnTo>
                    <a:pt x="89979" y="0"/>
                  </a:lnTo>
                  <a:lnTo>
                    <a:pt x="54955" y="7070"/>
                  </a:lnTo>
                  <a:lnTo>
                    <a:pt x="26354" y="26354"/>
                  </a:lnTo>
                  <a:lnTo>
                    <a:pt x="7070" y="54955"/>
                  </a:lnTo>
                  <a:lnTo>
                    <a:pt x="0" y="89979"/>
                  </a:lnTo>
                  <a:lnTo>
                    <a:pt x="0" y="449884"/>
                  </a:lnTo>
                  <a:lnTo>
                    <a:pt x="7070" y="484909"/>
                  </a:lnTo>
                  <a:lnTo>
                    <a:pt x="26354" y="513510"/>
                  </a:lnTo>
                  <a:lnTo>
                    <a:pt x="54955" y="532793"/>
                  </a:lnTo>
                  <a:lnTo>
                    <a:pt x="89979" y="539864"/>
                  </a:lnTo>
                  <a:lnTo>
                    <a:pt x="449884" y="539864"/>
                  </a:lnTo>
                  <a:lnTo>
                    <a:pt x="484909" y="532793"/>
                  </a:lnTo>
                  <a:lnTo>
                    <a:pt x="513510" y="513510"/>
                  </a:lnTo>
                  <a:lnTo>
                    <a:pt x="532793" y="484909"/>
                  </a:lnTo>
                  <a:lnTo>
                    <a:pt x="539864" y="449884"/>
                  </a:lnTo>
                  <a:lnTo>
                    <a:pt x="539864" y="89979"/>
                  </a:lnTo>
                  <a:lnTo>
                    <a:pt x="532793" y="54955"/>
                  </a:lnTo>
                  <a:lnTo>
                    <a:pt x="513510" y="26354"/>
                  </a:lnTo>
                  <a:lnTo>
                    <a:pt x="484909" y="7070"/>
                  </a:lnTo>
                  <a:lnTo>
                    <a:pt x="449884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7279" y="225596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0" y="89979"/>
                  </a:moveTo>
                  <a:lnTo>
                    <a:pt x="7070" y="54955"/>
                  </a:lnTo>
                  <a:lnTo>
                    <a:pt x="26354" y="26354"/>
                  </a:lnTo>
                  <a:lnTo>
                    <a:pt x="54955" y="7070"/>
                  </a:lnTo>
                  <a:lnTo>
                    <a:pt x="89979" y="0"/>
                  </a:lnTo>
                  <a:lnTo>
                    <a:pt x="449884" y="0"/>
                  </a:lnTo>
                  <a:lnTo>
                    <a:pt x="484909" y="7070"/>
                  </a:lnTo>
                  <a:lnTo>
                    <a:pt x="513510" y="26354"/>
                  </a:lnTo>
                  <a:lnTo>
                    <a:pt x="532793" y="54955"/>
                  </a:lnTo>
                  <a:lnTo>
                    <a:pt x="539864" y="89979"/>
                  </a:lnTo>
                  <a:lnTo>
                    <a:pt x="539864" y="449884"/>
                  </a:lnTo>
                  <a:lnTo>
                    <a:pt x="532793" y="484909"/>
                  </a:lnTo>
                  <a:lnTo>
                    <a:pt x="513510" y="513510"/>
                  </a:lnTo>
                  <a:lnTo>
                    <a:pt x="484909" y="532793"/>
                  </a:lnTo>
                  <a:lnTo>
                    <a:pt x="449884" y="539864"/>
                  </a:lnTo>
                  <a:lnTo>
                    <a:pt x="89979" y="539864"/>
                  </a:lnTo>
                  <a:lnTo>
                    <a:pt x="54955" y="532793"/>
                  </a:lnTo>
                  <a:lnTo>
                    <a:pt x="26354" y="513510"/>
                  </a:lnTo>
                  <a:lnTo>
                    <a:pt x="7070" y="484909"/>
                  </a:lnTo>
                  <a:lnTo>
                    <a:pt x="0" y="449884"/>
                  </a:lnTo>
                  <a:lnTo>
                    <a:pt x="0" y="899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279" y="27958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49884" y="0"/>
                  </a:moveTo>
                  <a:lnTo>
                    <a:pt x="89979" y="0"/>
                  </a:lnTo>
                  <a:lnTo>
                    <a:pt x="54955" y="7070"/>
                  </a:lnTo>
                  <a:lnTo>
                    <a:pt x="26354" y="26354"/>
                  </a:lnTo>
                  <a:lnTo>
                    <a:pt x="7070" y="54955"/>
                  </a:lnTo>
                  <a:lnTo>
                    <a:pt x="0" y="89979"/>
                  </a:lnTo>
                  <a:lnTo>
                    <a:pt x="0" y="449884"/>
                  </a:lnTo>
                  <a:lnTo>
                    <a:pt x="7070" y="484909"/>
                  </a:lnTo>
                  <a:lnTo>
                    <a:pt x="26354" y="513510"/>
                  </a:lnTo>
                  <a:lnTo>
                    <a:pt x="54955" y="532793"/>
                  </a:lnTo>
                  <a:lnTo>
                    <a:pt x="89979" y="539864"/>
                  </a:lnTo>
                  <a:lnTo>
                    <a:pt x="449884" y="539864"/>
                  </a:lnTo>
                  <a:lnTo>
                    <a:pt x="484909" y="532793"/>
                  </a:lnTo>
                  <a:lnTo>
                    <a:pt x="513510" y="513510"/>
                  </a:lnTo>
                  <a:lnTo>
                    <a:pt x="532793" y="484909"/>
                  </a:lnTo>
                  <a:lnTo>
                    <a:pt x="539864" y="449884"/>
                  </a:lnTo>
                  <a:lnTo>
                    <a:pt x="539864" y="89979"/>
                  </a:lnTo>
                  <a:lnTo>
                    <a:pt x="532793" y="54955"/>
                  </a:lnTo>
                  <a:lnTo>
                    <a:pt x="513510" y="26354"/>
                  </a:lnTo>
                  <a:lnTo>
                    <a:pt x="484909" y="7070"/>
                  </a:lnTo>
                  <a:lnTo>
                    <a:pt x="449884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279" y="2795821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0" y="89979"/>
                  </a:moveTo>
                  <a:lnTo>
                    <a:pt x="7070" y="54955"/>
                  </a:lnTo>
                  <a:lnTo>
                    <a:pt x="26354" y="26354"/>
                  </a:lnTo>
                  <a:lnTo>
                    <a:pt x="54955" y="7070"/>
                  </a:lnTo>
                  <a:lnTo>
                    <a:pt x="89979" y="0"/>
                  </a:lnTo>
                  <a:lnTo>
                    <a:pt x="449884" y="0"/>
                  </a:lnTo>
                  <a:lnTo>
                    <a:pt x="484909" y="7070"/>
                  </a:lnTo>
                  <a:lnTo>
                    <a:pt x="513510" y="26354"/>
                  </a:lnTo>
                  <a:lnTo>
                    <a:pt x="532793" y="54955"/>
                  </a:lnTo>
                  <a:lnTo>
                    <a:pt x="539864" y="89979"/>
                  </a:lnTo>
                  <a:lnTo>
                    <a:pt x="539864" y="449884"/>
                  </a:lnTo>
                  <a:lnTo>
                    <a:pt x="532793" y="484909"/>
                  </a:lnTo>
                  <a:lnTo>
                    <a:pt x="513510" y="513510"/>
                  </a:lnTo>
                  <a:lnTo>
                    <a:pt x="484909" y="532793"/>
                  </a:lnTo>
                  <a:lnTo>
                    <a:pt x="449884" y="539864"/>
                  </a:lnTo>
                  <a:lnTo>
                    <a:pt x="89979" y="539864"/>
                  </a:lnTo>
                  <a:lnTo>
                    <a:pt x="54955" y="532793"/>
                  </a:lnTo>
                  <a:lnTo>
                    <a:pt x="26354" y="513510"/>
                  </a:lnTo>
                  <a:lnTo>
                    <a:pt x="7070" y="484909"/>
                  </a:lnTo>
                  <a:lnTo>
                    <a:pt x="0" y="449884"/>
                  </a:lnTo>
                  <a:lnTo>
                    <a:pt x="0" y="899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279" y="333567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49884" y="0"/>
                  </a:moveTo>
                  <a:lnTo>
                    <a:pt x="89979" y="0"/>
                  </a:lnTo>
                  <a:lnTo>
                    <a:pt x="54955" y="7070"/>
                  </a:lnTo>
                  <a:lnTo>
                    <a:pt x="26354" y="26354"/>
                  </a:lnTo>
                  <a:lnTo>
                    <a:pt x="7070" y="54955"/>
                  </a:lnTo>
                  <a:lnTo>
                    <a:pt x="0" y="89979"/>
                  </a:lnTo>
                  <a:lnTo>
                    <a:pt x="0" y="449884"/>
                  </a:lnTo>
                  <a:lnTo>
                    <a:pt x="7070" y="484909"/>
                  </a:lnTo>
                  <a:lnTo>
                    <a:pt x="26354" y="513510"/>
                  </a:lnTo>
                  <a:lnTo>
                    <a:pt x="54955" y="532793"/>
                  </a:lnTo>
                  <a:lnTo>
                    <a:pt x="89979" y="539864"/>
                  </a:lnTo>
                  <a:lnTo>
                    <a:pt x="449884" y="539864"/>
                  </a:lnTo>
                  <a:lnTo>
                    <a:pt x="484909" y="532793"/>
                  </a:lnTo>
                  <a:lnTo>
                    <a:pt x="513510" y="513510"/>
                  </a:lnTo>
                  <a:lnTo>
                    <a:pt x="532793" y="484909"/>
                  </a:lnTo>
                  <a:lnTo>
                    <a:pt x="539864" y="449884"/>
                  </a:lnTo>
                  <a:lnTo>
                    <a:pt x="539864" y="89979"/>
                  </a:lnTo>
                  <a:lnTo>
                    <a:pt x="532793" y="54955"/>
                  </a:lnTo>
                  <a:lnTo>
                    <a:pt x="513510" y="26354"/>
                  </a:lnTo>
                  <a:lnTo>
                    <a:pt x="484909" y="7070"/>
                  </a:lnTo>
                  <a:lnTo>
                    <a:pt x="449884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7279" y="333567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0" y="89979"/>
                  </a:moveTo>
                  <a:lnTo>
                    <a:pt x="7070" y="54955"/>
                  </a:lnTo>
                  <a:lnTo>
                    <a:pt x="26354" y="26354"/>
                  </a:lnTo>
                  <a:lnTo>
                    <a:pt x="54955" y="7070"/>
                  </a:lnTo>
                  <a:lnTo>
                    <a:pt x="89979" y="0"/>
                  </a:lnTo>
                  <a:lnTo>
                    <a:pt x="449884" y="0"/>
                  </a:lnTo>
                  <a:lnTo>
                    <a:pt x="484909" y="7070"/>
                  </a:lnTo>
                  <a:lnTo>
                    <a:pt x="513510" y="26354"/>
                  </a:lnTo>
                  <a:lnTo>
                    <a:pt x="532793" y="54955"/>
                  </a:lnTo>
                  <a:lnTo>
                    <a:pt x="539864" y="89979"/>
                  </a:lnTo>
                  <a:lnTo>
                    <a:pt x="539864" y="449884"/>
                  </a:lnTo>
                  <a:lnTo>
                    <a:pt x="532793" y="484909"/>
                  </a:lnTo>
                  <a:lnTo>
                    <a:pt x="513510" y="513510"/>
                  </a:lnTo>
                  <a:lnTo>
                    <a:pt x="484909" y="532793"/>
                  </a:lnTo>
                  <a:lnTo>
                    <a:pt x="449884" y="539864"/>
                  </a:lnTo>
                  <a:lnTo>
                    <a:pt x="89979" y="539864"/>
                  </a:lnTo>
                  <a:lnTo>
                    <a:pt x="54955" y="532793"/>
                  </a:lnTo>
                  <a:lnTo>
                    <a:pt x="26354" y="513510"/>
                  </a:lnTo>
                  <a:lnTo>
                    <a:pt x="7070" y="484909"/>
                  </a:lnTo>
                  <a:lnTo>
                    <a:pt x="0" y="449884"/>
                  </a:lnTo>
                  <a:lnTo>
                    <a:pt x="0" y="899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7279" y="387553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49884" y="0"/>
                  </a:moveTo>
                  <a:lnTo>
                    <a:pt x="89979" y="0"/>
                  </a:lnTo>
                  <a:lnTo>
                    <a:pt x="54955" y="7070"/>
                  </a:lnTo>
                  <a:lnTo>
                    <a:pt x="26354" y="26354"/>
                  </a:lnTo>
                  <a:lnTo>
                    <a:pt x="7070" y="54955"/>
                  </a:lnTo>
                  <a:lnTo>
                    <a:pt x="0" y="89979"/>
                  </a:lnTo>
                  <a:lnTo>
                    <a:pt x="0" y="449884"/>
                  </a:lnTo>
                  <a:lnTo>
                    <a:pt x="7070" y="484909"/>
                  </a:lnTo>
                  <a:lnTo>
                    <a:pt x="26354" y="513510"/>
                  </a:lnTo>
                  <a:lnTo>
                    <a:pt x="54955" y="532793"/>
                  </a:lnTo>
                  <a:lnTo>
                    <a:pt x="89979" y="539864"/>
                  </a:lnTo>
                  <a:lnTo>
                    <a:pt x="449884" y="539864"/>
                  </a:lnTo>
                  <a:lnTo>
                    <a:pt x="484909" y="532793"/>
                  </a:lnTo>
                  <a:lnTo>
                    <a:pt x="513510" y="513510"/>
                  </a:lnTo>
                  <a:lnTo>
                    <a:pt x="532793" y="484909"/>
                  </a:lnTo>
                  <a:lnTo>
                    <a:pt x="539864" y="449884"/>
                  </a:lnTo>
                  <a:lnTo>
                    <a:pt x="539864" y="89979"/>
                  </a:lnTo>
                  <a:lnTo>
                    <a:pt x="532793" y="54955"/>
                  </a:lnTo>
                  <a:lnTo>
                    <a:pt x="513510" y="26354"/>
                  </a:lnTo>
                  <a:lnTo>
                    <a:pt x="484909" y="7070"/>
                  </a:lnTo>
                  <a:lnTo>
                    <a:pt x="449884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279" y="387553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0" y="89979"/>
                  </a:moveTo>
                  <a:lnTo>
                    <a:pt x="7070" y="54955"/>
                  </a:lnTo>
                  <a:lnTo>
                    <a:pt x="26354" y="26354"/>
                  </a:lnTo>
                  <a:lnTo>
                    <a:pt x="54955" y="7070"/>
                  </a:lnTo>
                  <a:lnTo>
                    <a:pt x="89979" y="0"/>
                  </a:lnTo>
                  <a:lnTo>
                    <a:pt x="449884" y="0"/>
                  </a:lnTo>
                  <a:lnTo>
                    <a:pt x="484909" y="7070"/>
                  </a:lnTo>
                  <a:lnTo>
                    <a:pt x="513510" y="26354"/>
                  </a:lnTo>
                  <a:lnTo>
                    <a:pt x="532793" y="54955"/>
                  </a:lnTo>
                  <a:lnTo>
                    <a:pt x="539864" y="89979"/>
                  </a:lnTo>
                  <a:lnTo>
                    <a:pt x="539864" y="449884"/>
                  </a:lnTo>
                  <a:lnTo>
                    <a:pt x="532793" y="484909"/>
                  </a:lnTo>
                  <a:lnTo>
                    <a:pt x="513510" y="513510"/>
                  </a:lnTo>
                  <a:lnTo>
                    <a:pt x="484909" y="532793"/>
                  </a:lnTo>
                  <a:lnTo>
                    <a:pt x="449884" y="539864"/>
                  </a:lnTo>
                  <a:lnTo>
                    <a:pt x="89979" y="539864"/>
                  </a:lnTo>
                  <a:lnTo>
                    <a:pt x="54955" y="532793"/>
                  </a:lnTo>
                  <a:lnTo>
                    <a:pt x="26354" y="513510"/>
                  </a:lnTo>
                  <a:lnTo>
                    <a:pt x="7070" y="484909"/>
                  </a:lnTo>
                  <a:lnTo>
                    <a:pt x="0" y="449884"/>
                  </a:lnTo>
                  <a:lnTo>
                    <a:pt x="0" y="899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279" y="4429636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49884" y="0"/>
                  </a:moveTo>
                  <a:lnTo>
                    <a:pt x="89979" y="0"/>
                  </a:lnTo>
                  <a:lnTo>
                    <a:pt x="54955" y="7070"/>
                  </a:lnTo>
                  <a:lnTo>
                    <a:pt x="26354" y="26354"/>
                  </a:lnTo>
                  <a:lnTo>
                    <a:pt x="7070" y="54955"/>
                  </a:lnTo>
                  <a:lnTo>
                    <a:pt x="0" y="89979"/>
                  </a:lnTo>
                  <a:lnTo>
                    <a:pt x="0" y="449884"/>
                  </a:lnTo>
                  <a:lnTo>
                    <a:pt x="7070" y="484909"/>
                  </a:lnTo>
                  <a:lnTo>
                    <a:pt x="26354" y="513510"/>
                  </a:lnTo>
                  <a:lnTo>
                    <a:pt x="54955" y="532793"/>
                  </a:lnTo>
                  <a:lnTo>
                    <a:pt x="89979" y="539864"/>
                  </a:lnTo>
                  <a:lnTo>
                    <a:pt x="449884" y="539864"/>
                  </a:lnTo>
                  <a:lnTo>
                    <a:pt x="484909" y="532793"/>
                  </a:lnTo>
                  <a:lnTo>
                    <a:pt x="513510" y="513510"/>
                  </a:lnTo>
                  <a:lnTo>
                    <a:pt x="532793" y="484909"/>
                  </a:lnTo>
                  <a:lnTo>
                    <a:pt x="539864" y="449884"/>
                  </a:lnTo>
                  <a:lnTo>
                    <a:pt x="539864" y="89979"/>
                  </a:lnTo>
                  <a:lnTo>
                    <a:pt x="532793" y="54955"/>
                  </a:lnTo>
                  <a:lnTo>
                    <a:pt x="513510" y="26354"/>
                  </a:lnTo>
                  <a:lnTo>
                    <a:pt x="484909" y="7070"/>
                  </a:lnTo>
                  <a:lnTo>
                    <a:pt x="449884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7279" y="4429636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0" y="89979"/>
                  </a:moveTo>
                  <a:lnTo>
                    <a:pt x="7070" y="54955"/>
                  </a:lnTo>
                  <a:lnTo>
                    <a:pt x="26354" y="26354"/>
                  </a:lnTo>
                  <a:lnTo>
                    <a:pt x="54955" y="7070"/>
                  </a:lnTo>
                  <a:lnTo>
                    <a:pt x="89979" y="0"/>
                  </a:lnTo>
                  <a:lnTo>
                    <a:pt x="449884" y="0"/>
                  </a:lnTo>
                  <a:lnTo>
                    <a:pt x="484909" y="7070"/>
                  </a:lnTo>
                  <a:lnTo>
                    <a:pt x="513510" y="26354"/>
                  </a:lnTo>
                  <a:lnTo>
                    <a:pt x="532793" y="54955"/>
                  </a:lnTo>
                  <a:lnTo>
                    <a:pt x="539864" y="89979"/>
                  </a:lnTo>
                  <a:lnTo>
                    <a:pt x="539864" y="449884"/>
                  </a:lnTo>
                  <a:lnTo>
                    <a:pt x="532793" y="484909"/>
                  </a:lnTo>
                  <a:lnTo>
                    <a:pt x="513510" y="513510"/>
                  </a:lnTo>
                  <a:lnTo>
                    <a:pt x="484909" y="532793"/>
                  </a:lnTo>
                  <a:lnTo>
                    <a:pt x="449884" y="539864"/>
                  </a:lnTo>
                  <a:lnTo>
                    <a:pt x="89979" y="539864"/>
                  </a:lnTo>
                  <a:lnTo>
                    <a:pt x="54955" y="532793"/>
                  </a:lnTo>
                  <a:lnTo>
                    <a:pt x="26354" y="513510"/>
                  </a:lnTo>
                  <a:lnTo>
                    <a:pt x="7070" y="484909"/>
                  </a:lnTo>
                  <a:lnTo>
                    <a:pt x="0" y="449884"/>
                  </a:lnTo>
                  <a:lnTo>
                    <a:pt x="0" y="899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247137" y="1902655"/>
          <a:ext cx="7348220" cy="3603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0805">
                        <a:lnSpc>
                          <a:spcPts val="171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Why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LPA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visa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process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changed?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Updated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Resources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documents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Members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LPA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lodging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visa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correctly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attach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evidence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documentation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Immi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download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pdf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copy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visa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application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Immi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lodge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visa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applications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Immi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Questions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692990" y="4955208"/>
            <a:ext cx="568960" cy="568960"/>
            <a:chOff x="692990" y="4955208"/>
            <a:chExt cx="568960" cy="568960"/>
          </a:xfrm>
        </p:grpSpPr>
        <p:sp>
          <p:nvSpPr>
            <p:cNvPr id="18" name="object 18"/>
            <p:cNvSpPr/>
            <p:nvPr/>
          </p:nvSpPr>
          <p:spPr>
            <a:xfrm>
              <a:off x="707278" y="4969495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449884" y="0"/>
                  </a:moveTo>
                  <a:lnTo>
                    <a:pt x="89979" y="0"/>
                  </a:lnTo>
                  <a:lnTo>
                    <a:pt x="54955" y="7070"/>
                  </a:lnTo>
                  <a:lnTo>
                    <a:pt x="26354" y="26354"/>
                  </a:lnTo>
                  <a:lnTo>
                    <a:pt x="7070" y="54955"/>
                  </a:lnTo>
                  <a:lnTo>
                    <a:pt x="0" y="89979"/>
                  </a:lnTo>
                  <a:lnTo>
                    <a:pt x="0" y="449884"/>
                  </a:lnTo>
                  <a:lnTo>
                    <a:pt x="7070" y="484909"/>
                  </a:lnTo>
                  <a:lnTo>
                    <a:pt x="26354" y="513510"/>
                  </a:lnTo>
                  <a:lnTo>
                    <a:pt x="54955" y="532793"/>
                  </a:lnTo>
                  <a:lnTo>
                    <a:pt x="89979" y="539864"/>
                  </a:lnTo>
                  <a:lnTo>
                    <a:pt x="449884" y="539864"/>
                  </a:lnTo>
                  <a:lnTo>
                    <a:pt x="484909" y="532793"/>
                  </a:lnTo>
                  <a:lnTo>
                    <a:pt x="513510" y="513510"/>
                  </a:lnTo>
                  <a:lnTo>
                    <a:pt x="532793" y="484909"/>
                  </a:lnTo>
                  <a:lnTo>
                    <a:pt x="539864" y="449884"/>
                  </a:lnTo>
                  <a:lnTo>
                    <a:pt x="539864" y="89979"/>
                  </a:lnTo>
                  <a:lnTo>
                    <a:pt x="532793" y="54955"/>
                  </a:lnTo>
                  <a:lnTo>
                    <a:pt x="513510" y="26354"/>
                  </a:lnTo>
                  <a:lnTo>
                    <a:pt x="484909" y="7070"/>
                  </a:lnTo>
                  <a:lnTo>
                    <a:pt x="449884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7278" y="4969495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5">
                  <a:moveTo>
                    <a:pt x="0" y="89979"/>
                  </a:moveTo>
                  <a:lnTo>
                    <a:pt x="7070" y="54955"/>
                  </a:lnTo>
                  <a:lnTo>
                    <a:pt x="26354" y="26354"/>
                  </a:lnTo>
                  <a:lnTo>
                    <a:pt x="54955" y="7070"/>
                  </a:lnTo>
                  <a:lnTo>
                    <a:pt x="89979" y="0"/>
                  </a:lnTo>
                  <a:lnTo>
                    <a:pt x="449884" y="0"/>
                  </a:lnTo>
                  <a:lnTo>
                    <a:pt x="484909" y="7070"/>
                  </a:lnTo>
                  <a:lnTo>
                    <a:pt x="513510" y="26354"/>
                  </a:lnTo>
                  <a:lnTo>
                    <a:pt x="532793" y="54955"/>
                  </a:lnTo>
                  <a:lnTo>
                    <a:pt x="539864" y="89979"/>
                  </a:lnTo>
                  <a:lnTo>
                    <a:pt x="539864" y="449884"/>
                  </a:lnTo>
                  <a:lnTo>
                    <a:pt x="532793" y="484909"/>
                  </a:lnTo>
                  <a:lnTo>
                    <a:pt x="513510" y="513510"/>
                  </a:lnTo>
                  <a:lnTo>
                    <a:pt x="484909" y="532793"/>
                  </a:lnTo>
                  <a:lnTo>
                    <a:pt x="449884" y="539864"/>
                  </a:lnTo>
                  <a:lnTo>
                    <a:pt x="89979" y="539864"/>
                  </a:lnTo>
                  <a:lnTo>
                    <a:pt x="54955" y="532793"/>
                  </a:lnTo>
                  <a:lnTo>
                    <a:pt x="26354" y="513510"/>
                  </a:lnTo>
                  <a:lnTo>
                    <a:pt x="7070" y="484909"/>
                  </a:lnTo>
                  <a:lnTo>
                    <a:pt x="0" y="449884"/>
                  </a:lnTo>
                  <a:lnTo>
                    <a:pt x="0" y="899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01324" y="1830139"/>
            <a:ext cx="153035" cy="355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06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D0830"/>
                </a:solidFill>
              </a:rPr>
              <a:t>Why</a:t>
            </a:r>
            <a:r>
              <a:rPr spc="-50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has</a:t>
            </a:r>
            <a:r>
              <a:rPr spc="-45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the</a:t>
            </a:r>
            <a:r>
              <a:rPr spc="-45" dirty="0">
                <a:solidFill>
                  <a:srgbClr val="CD0830"/>
                </a:solidFill>
              </a:rPr>
              <a:t> </a:t>
            </a:r>
            <a:r>
              <a:rPr spc="-35" dirty="0">
                <a:solidFill>
                  <a:srgbClr val="CD0830"/>
                </a:solidFill>
              </a:rPr>
              <a:t>LPA</a:t>
            </a:r>
            <a:r>
              <a:rPr spc="-55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visa</a:t>
            </a:r>
            <a:r>
              <a:rPr spc="-65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process</a:t>
            </a:r>
            <a:r>
              <a:rPr spc="-60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has</a:t>
            </a:r>
            <a:r>
              <a:rPr spc="-45" dirty="0">
                <a:solidFill>
                  <a:srgbClr val="CD0830"/>
                </a:solidFill>
              </a:rPr>
              <a:t> </a:t>
            </a:r>
            <a:r>
              <a:rPr spc="-10" dirty="0">
                <a:solidFill>
                  <a:srgbClr val="CD0830"/>
                </a:solidFill>
              </a:rPr>
              <a:t>changed?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4697" y="1677769"/>
            <a:ext cx="1009015" cy="823594"/>
            <a:chOff x="654697" y="1677769"/>
            <a:chExt cx="1009015" cy="823594"/>
          </a:xfrm>
        </p:grpSpPr>
        <p:sp>
          <p:nvSpPr>
            <p:cNvPr id="4" name="object 4"/>
            <p:cNvSpPr/>
            <p:nvPr/>
          </p:nvSpPr>
          <p:spPr>
            <a:xfrm>
              <a:off x="1011110" y="1677771"/>
              <a:ext cx="652780" cy="549275"/>
            </a:xfrm>
            <a:custGeom>
              <a:avLst/>
              <a:gdLst/>
              <a:ahLst/>
              <a:cxnLst/>
              <a:rect l="l" t="t" r="r" b="b"/>
              <a:pathLst>
                <a:path w="652780" h="549275">
                  <a:moveTo>
                    <a:pt x="318046" y="389559"/>
                  </a:moveTo>
                  <a:lnTo>
                    <a:pt x="316801" y="381876"/>
                  </a:lnTo>
                  <a:lnTo>
                    <a:pt x="309930" y="339305"/>
                  </a:lnTo>
                  <a:lnTo>
                    <a:pt x="287337" y="295630"/>
                  </a:lnTo>
                  <a:lnTo>
                    <a:pt x="283603" y="291896"/>
                  </a:lnTo>
                  <a:lnTo>
                    <a:pt x="252895" y="261175"/>
                  </a:lnTo>
                  <a:lnTo>
                    <a:pt x="247853" y="258572"/>
                  </a:lnTo>
                  <a:lnTo>
                    <a:pt x="247853" y="430161"/>
                  </a:lnTo>
                  <a:lnTo>
                    <a:pt x="247853" y="470763"/>
                  </a:lnTo>
                  <a:lnTo>
                    <a:pt x="69088" y="470763"/>
                  </a:lnTo>
                  <a:lnTo>
                    <a:pt x="69088" y="430161"/>
                  </a:lnTo>
                  <a:lnTo>
                    <a:pt x="72390" y="423570"/>
                  </a:lnTo>
                  <a:lnTo>
                    <a:pt x="109791" y="402056"/>
                  </a:lnTo>
                  <a:lnTo>
                    <a:pt x="149339" y="393242"/>
                  </a:lnTo>
                  <a:lnTo>
                    <a:pt x="159029" y="392849"/>
                  </a:lnTo>
                  <a:lnTo>
                    <a:pt x="168236" y="393242"/>
                  </a:lnTo>
                  <a:lnTo>
                    <a:pt x="207797" y="402056"/>
                  </a:lnTo>
                  <a:lnTo>
                    <a:pt x="244563" y="423570"/>
                  </a:lnTo>
                  <a:lnTo>
                    <a:pt x="247853" y="430161"/>
                  </a:lnTo>
                  <a:lnTo>
                    <a:pt x="247853" y="258572"/>
                  </a:lnTo>
                  <a:lnTo>
                    <a:pt x="209257" y="238569"/>
                  </a:lnTo>
                  <a:lnTo>
                    <a:pt x="203987" y="237718"/>
                  </a:lnTo>
                  <a:lnTo>
                    <a:pt x="203987" y="336880"/>
                  </a:lnTo>
                  <a:lnTo>
                    <a:pt x="200507" y="354101"/>
                  </a:lnTo>
                  <a:lnTo>
                    <a:pt x="190969" y="368427"/>
                  </a:lnTo>
                  <a:lnTo>
                    <a:pt x="176695" y="378244"/>
                  </a:lnTo>
                  <a:lnTo>
                    <a:pt x="159029" y="381876"/>
                  </a:lnTo>
                  <a:lnTo>
                    <a:pt x="141820" y="378396"/>
                  </a:lnTo>
                  <a:lnTo>
                    <a:pt x="127495" y="368846"/>
                  </a:lnTo>
                  <a:lnTo>
                    <a:pt x="117690" y="354558"/>
                  </a:lnTo>
                  <a:lnTo>
                    <a:pt x="117602" y="354101"/>
                  </a:lnTo>
                  <a:lnTo>
                    <a:pt x="114058" y="336880"/>
                  </a:lnTo>
                  <a:lnTo>
                    <a:pt x="117538" y="319214"/>
                  </a:lnTo>
                  <a:lnTo>
                    <a:pt x="127076" y="304927"/>
                  </a:lnTo>
                  <a:lnTo>
                    <a:pt x="141351" y="295376"/>
                  </a:lnTo>
                  <a:lnTo>
                    <a:pt x="159029" y="291896"/>
                  </a:lnTo>
                  <a:lnTo>
                    <a:pt x="176225" y="295376"/>
                  </a:lnTo>
                  <a:lnTo>
                    <a:pt x="190550" y="304927"/>
                  </a:lnTo>
                  <a:lnTo>
                    <a:pt x="200355" y="319214"/>
                  </a:lnTo>
                  <a:lnTo>
                    <a:pt x="203987" y="336880"/>
                  </a:lnTo>
                  <a:lnTo>
                    <a:pt x="203987" y="237718"/>
                  </a:lnTo>
                  <a:lnTo>
                    <a:pt x="159029" y="230441"/>
                  </a:lnTo>
                  <a:lnTo>
                    <a:pt x="108800" y="238569"/>
                  </a:lnTo>
                  <a:lnTo>
                    <a:pt x="65151" y="261175"/>
                  </a:lnTo>
                  <a:lnTo>
                    <a:pt x="30708" y="295630"/>
                  </a:lnTo>
                  <a:lnTo>
                    <a:pt x="8115" y="339305"/>
                  </a:lnTo>
                  <a:lnTo>
                    <a:pt x="0" y="389559"/>
                  </a:lnTo>
                  <a:lnTo>
                    <a:pt x="8115" y="439813"/>
                  </a:lnTo>
                  <a:lnTo>
                    <a:pt x="30708" y="483489"/>
                  </a:lnTo>
                  <a:lnTo>
                    <a:pt x="65151" y="517944"/>
                  </a:lnTo>
                  <a:lnTo>
                    <a:pt x="108800" y="540550"/>
                  </a:lnTo>
                  <a:lnTo>
                    <a:pt x="159029" y="548665"/>
                  </a:lnTo>
                  <a:lnTo>
                    <a:pt x="209257" y="540550"/>
                  </a:lnTo>
                  <a:lnTo>
                    <a:pt x="252895" y="517944"/>
                  </a:lnTo>
                  <a:lnTo>
                    <a:pt x="287337" y="483489"/>
                  </a:lnTo>
                  <a:lnTo>
                    <a:pt x="293916" y="470763"/>
                  </a:lnTo>
                  <a:lnTo>
                    <a:pt x="309930" y="439813"/>
                  </a:lnTo>
                  <a:lnTo>
                    <a:pt x="317512" y="392849"/>
                  </a:lnTo>
                  <a:lnTo>
                    <a:pt x="318046" y="389559"/>
                  </a:lnTo>
                  <a:close/>
                </a:path>
                <a:path w="652780" h="549275">
                  <a:moveTo>
                    <a:pt x="400304" y="263359"/>
                  </a:moveTo>
                  <a:lnTo>
                    <a:pt x="367398" y="263359"/>
                  </a:lnTo>
                  <a:lnTo>
                    <a:pt x="367398" y="296278"/>
                  </a:lnTo>
                  <a:lnTo>
                    <a:pt x="400304" y="296278"/>
                  </a:lnTo>
                  <a:lnTo>
                    <a:pt x="400304" y="263359"/>
                  </a:lnTo>
                  <a:close/>
                </a:path>
                <a:path w="652780" h="549275">
                  <a:moveTo>
                    <a:pt x="400304" y="197523"/>
                  </a:moveTo>
                  <a:lnTo>
                    <a:pt x="367398" y="197523"/>
                  </a:lnTo>
                  <a:lnTo>
                    <a:pt x="367398" y="230441"/>
                  </a:lnTo>
                  <a:lnTo>
                    <a:pt x="400304" y="230441"/>
                  </a:lnTo>
                  <a:lnTo>
                    <a:pt x="400304" y="197523"/>
                  </a:lnTo>
                  <a:close/>
                </a:path>
                <a:path w="652780" h="549275">
                  <a:moveTo>
                    <a:pt x="400304" y="131686"/>
                  </a:moveTo>
                  <a:lnTo>
                    <a:pt x="367398" y="131686"/>
                  </a:lnTo>
                  <a:lnTo>
                    <a:pt x="367398" y="164604"/>
                  </a:lnTo>
                  <a:lnTo>
                    <a:pt x="400304" y="164604"/>
                  </a:lnTo>
                  <a:lnTo>
                    <a:pt x="400304" y="131686"/>
                  </a:lnTo>
                  <a:close/>
                </a:path>
                <a:path w="652780" h="549275">
                  <a:moveTo>
                    <a:pt x="400304" y="65849"/>
                  </a:moveTo>
                  <a:lnTo>
                    <a:pt x="367398" y="65849"/>
                  </a:lnTo>
                  <a:lnTo>
                    <a:pt x="367398" y="98767"/>
                  </a:lnTo>
                  <a:lnTo>
                    <a:pt x="400304" y="98767"/>
                  </a:lnTo>
                  <a:lnTo>
                    <a:pt x="400304" y="65849"/>
                  </a:lnTo>
                  <a:close/>
                </a:path>
                <a:path w="652780" h="549275">
                  <a:moveTo>
                    <a:pt x="400304" y="0"/>
                  </a:moveTo>
                  <a:lnTo>
                    <a:pt x="367398" y="0"/>
                  </a:lnTo>
                  <a:lnTo>
                    <a:pt x="367398" y="32931"/>
                  </a:lnTo>
                  <a:lnTo>
                    <a:pt x="400304" y="32931"/>
                  </a:lnTo>
                  <a:lnTo>
                    <a:pt x="400304" y="0"/>
                  </a:lnTo>
                  <a:close/>
                </a:path>
                <a:path w="652780" h="549275">
                  <a:moveTo>
                    <a:pt x="463905" y="263359"/>
                  </a:moveTo>
                  <a:lnTo>
                    <a:pt x="432104" y="263359"/>
                  </a:lnTo>
                  <a:lnTo>
                    <a:pt x="432104" y="296278"/>
                  </a:lnTo>
                  <a:lnTo>
                    <a:pt x="463905" y="296278"/>
                  </a:lnTo>
                  <a:lnTo>
                    <a:pt x="463905" y="263359"/>
                  </a:lnTo>
                  <a:close/>
                </a:path>
                <a:path w="652780" h="549275">
                  <a:moveTo>
                    <a:pt x="463918" y="0"/>
                  </a:moveTo>
                  <a:lnTo>
                    <a:pt x="432104" y="0"/>
                  </a:lnTo>
                  <a:lnTo>
                    <a:pt x="432104" y="32918"/>
                  </a:lnTo>
                  <a:lnTo>
                    <a:pt x="463918" y="32918"/>
                  </a:lnTo>
                  <a:lnTo>
                    <a:pt x="463918" y="0"/>
                  </a:lnTo>
                  <a:close/>
                </a:path>
                <a:path w="652780" h="549275">
                  <a:moveTo>
                    <a:pt x="527519" y="263359"/>
                  </a:moveTo>
                  <a:lnTo>
                    <a:pt x="495719" y="263359"/>
                  </a:lnTo>
                  <a:lnTo>
                    <a:pt x="495719" y="296278"/>
                  </a:lnTo>
                  <a:lnTo>
                    <a:pt x="527519" y="296278"/>
                  </a:lnTo>
                  <a:lnTo>
                    <a:pt x="527519" y="263359"/>
                  </a:lnTo>
                  <a:close/>
                </a:path>
                <a:path w="652780" h="549275">
                  <a:moveTo>
                    <a:pt x="527519" y="0"/>
                  </a:moveTo>
                  <a:lnTo>
                    <a:pt x="495719" y="0"/>
                  </a:lnTo>
                  <a:lnTo>
                    <a:pt x="495719" y="32931"/>
                  </a:lnTo>
                  <a:lnTo>
                    <a:pt x="527519" y="32931"/>
                  </a:lnTo>
                  <a:lnTo>
                    <a:pt x="527519" y="0"/>
                  </a:lnTo>
                  <a:close/>
                </a:path>
                <a:path w="652780" h="549275">
                  <a:moveTo>
                    <a:pt x="590029" y="263359"/>
                  </a:moveTo>
                  <a:lnTo>
                    <a:pt x="558228" y="263359"/>
                  </a:lnTo>
                  <a:lnTo>
                    <a:pt x="558228" y="296278"/>
                  </a:lnTo>
                  <a:lnTo>
                    <a:pt x="590029" y="296278"/>
                  </a:lnTo>
                  <a:lnTo>
                    <a:pt x="590029" y="263359"/>
                  </a:lnTo>
                  <a:close/>
                </a:path>
                <a:path w="652780" h="549275">
                  <a:moveTo>
                    <a:pt x="590029" y="0"/>
                  </a:moveTo>
                  <a:lnTo>
                    <a:pt x="558228" y="0"/>
                  </a:lnTo>
                  <a:lnTo>
                    <a:pt x="558228" y="32918"/>
                  </a:lnTo>
                  <a:lnTo>
                    <a:pt x="590029" y="32918"/>
                  </a:lnTo>
                  <a:lnTo>
                    <a:pt x="590029" y="0"/>
                  </a:lnTo>
                  <a:close/>
                </a:path>
                <a:path w="652780" h="549275">
                  <a:moveTo>
                    <a:pt x="652538" y="263359"/>
                  </a:moveTo>
                  <a:lnTo>
                    <a:pt x="619645" y="263359"/>
                  </a:lnTo>
                  <a:lnTo>
                    <a:pt x="619645" y="296278"/>
                  </a:lnTo>
                  <a:lnTo>
                    <a:pt x="652538" y="296278"/>
                  </a:lnTo>
                  <a:lnTo>
                    <a:pt x="652538" y="263359"/>
                  </a:lnTo>
                  <a:close/>
                </a:path>
                <a:path w="652780" h="549275">
                  <a:moveTo>
                    <a:pt x="652538" y="197523"/>
                  </a:moveTo>
                  <a:lnTo>
                    <a:pt x="619645" y="197523"/>
                  </a:lnTo>
                  <a:lnTo>
                    <a:pt x="619645" y="230441"/>
                  </a:lnTo>
                  <a:lnTo>
                    <a:pt x="652538" y="230441"/>
                  </a:lnTo>
                  <a:lnTo>
                    <a:pt x="652538" y="197523"/>
                  </a:lnTo>
                  <a:close/>
                </a:path>
                <a:path w="652780" h="549275">
                  <a:moveTo>
                    <a:pt x="652538" y="131686"/>
                  </a:moveTo>
                  <a:lnTo>
                    <a:pt x="619645" y="131686"/>
                  </a:lnTo>
                  <a:lnTo>
                    <a:pt x="619645" y="164604"/>
                  </a:lnTo>
                  <a:lnTo>
                    <a:pt x="652538" y="164604"/>
                  </a:lnTo>
                  <a:lnTo>
                    <a:pt x="652538" y="131686"/>
                  </a:lnTo>
                  <a:close/>
                </a:path>
                <a:path w="652780" h="549275">
                  <a:moveTo>
                    <a:pt x="652538" y="65836"/>
                  </a:moveTo>
                  <a:lnTo>
                    <a:pt x="619645" y="65836"/>
                  </a:lnTo>
                  <a:lnTo>
                    <a:pt x="619645" y="98767"/>
                  </a:lnTo>
                  <a:lnTo>
                    <a:pt x="652538" y="98767"/>
                  </a:lnTo>
                  <a:lnTo>
                    <a:pt x="652538" y="65836"/>
                  </a:lnTo>
                  <a:close/>
                </a:path>
                <a:path w="652780" h="549275">
                  <a:moveTo>
                    <a:pt x="652538" y="0"/>
                  </a:moveTo>
                  <a:lnTo>
                    <a:pt x="619645" y="0"/>
                  </a:lnTo>
                  <a:lnTo>
                    <a:pt x="619645" y="32918"/>
                  </a:lnTo>
                  <a:lnTo>
                    <a:pt x="652538" y="32918"/>
                  </a:lnTo>
                  <a:lnTo>
                    <a:pt x="652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676" y="2116694"/>
              <a:ext cx="142570" cy="1437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4697" y="1852802"/>
              <a:ext cx="296545" cy="231775"/>
            </a:xfrm>
            <a:custGeom>
              <a:avLst/>
              <a:gdLst/>
              <a:ahLst/>
              <a:cxnLst/>
              <a:rect l="l" t="t" r="r" b="b"/>
              <a:pathLst>
                <a:path w="296545" h="231775">
                  <a:moveTo>
                    <a:pt x="164503" y="126733"/>
                  </a:moveTo>
                  <a:lnTo>
                    <a:pt x="76758" y="126733"/>
                  </a:lnTo>
                  <a:lnTo>
                    <a:pt x="76758" y="159651"/>
                  </a:lnTo>
                  <a:lnTo>
                    <a:pt x="164503" y="159651"/>
                  </a:lnTo>
                  <a:lnTo>
                    <a:pt x="164503" y="126733"/>
                  </a:lnTo>
                  <a:close/>
                </a:path>
                <a:path w="296545" h="231775">
                  <a:moveTo>
                    <a:pt x="208368" y="60896"/>
                  </a:moveTo>
                  <a:lnTo>
                    <a:pt x="76758" y="60896"/>
                  </a:lnTo>
                  <a:lnTo>
                    <a:pt x="76758" y="93814"/>
                  </a:lnTo>
                  <a:lnTo>
                    <a:pt x="208368" y="93814"/>
                  </a:lnTo>
                  <a:lnTo>
                    <a:pt x="208368" y="60896"/>
                  </a:lnTo>
                  <a:close/>
                </a:path>
                <a:path w="296545" h="231775">
                  <a:moveTo>
                    <a:pt x="296100" y="33464"/>
                  </a:moveTo>
                  <a:lnTo>
                    <a:pt x="263207" y="33464"/>
                  </a:lnTo>
                  <a:lnTo>
                    <a:pt x="263207" y="198056"/>
                  </a:lnTo>
                  <a:lnTo>
                    <a:pt x="296100" y="198056"/>
                  </a:lnTo>
                  <a:lnTo>
                    <a:pt x="296100" y="33464"/>
                  </a:lnTo>
                  <a:close/>
                </a:path>
                <a:path w="296545" h="231775">
                  <a:moveTo>
                    <a:pt x="296100" y="0"/>
                  </a:moveTo>
                  <a:lnTo>
                    <a:pt x="0" y="0"/>
                  </a:lnTo>
                  <a:lnTo>
                    <a:pt x="0" y="33032"/>
                  </a:lnTo>
                  <a:lnTo>
                    <a:pt x="0" y="198170"/>
                  </a:lnTo>
                  <a:lnTo>
                    <a:pt x="0" y="231203"/>
                  </a:lnTo>
                  <a:lnTo>
                    <a:pt x="296100" y="231203"/>
                  </a:lnTo>
                  <a:lnTo>
                    <a:pt x="296100" y="198170"/>
                  </a:lnTo>
                  <a:lnTo>
                    <a:pt x="32893" y="198170"/>
                  </a:lnTo>
                  <a:lnTo>
                    <a:pt x="32893" y="33032"/>
                  </a:lnTo>
                  <a:lnTo>
                    <a:pt x="296100" y="33032"/>
                  </a:lnTo>
                  <a:lnTo>
                    <a:pt x="296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3349" y="1754579"/>
              <a:ext cx="175471" cy="1645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1456" y="1754580"/>
              <a:ext cx="877569" cy="746760"/>
            </a:xfrm>
            <a:custGeom>
              <a:avLst/>
              <a:gdLst/>
              <a:ahLst/>
              <a:cxnLst/>
              <a:rect l="l" t="t" r="r" b="b"/>
              <a:pathLst>
                <a:path w="877569" h="746760">
                  <a:moveTo>
                    <a:pt x="625119" y="0"/>
                  </a:moveTo>
                  <a:lnTo>
                    <a:pt x="43865" y="0"/>
                  </a:lnTo>
                  <a:lnTo>
                    <a:pt x="26835" y="3467"/>
                  </a:lnTo>
                  <a:lnTo>
                    <a:pt x="12890" y="12903"/>
                  </a:lnTo>
                  <a:lnTo>
                    <a:pt x="3454" y="26847"/>
                  </a:lnTo>
                  <a:lnTo>
                    <a:pt x="0" y="43891"/>
                  </a:lnTo>
                  <a:lnTo>
                    <a:pt x="0" y="65836"/>
                  </a:lnTo>
                  <a:lnTo>
                    <a:pt x="625119" y="65836"/>
                  </a:lnTo>
                  <a:lnTo>
                    <a:pt x="625119" y="0"/>
                  </a:lnTo>
                  <a:close/>
                </a:path>
                <a:path w="877569" h="746760">
                  <a:moveTo>
                    <a:pt x="877354" y="241414"/>
                  </a:moveTo>
                  <a:lnTo>
                    <a:pt x="811555" y="241414"/>
                  </a:lnTo>
                  <a:lnTo>
                    <a:pt x="811555" y="548665"/>
                  </a:lnTo>
                  <a:lnTo>
                    <a:pt x="65798" y="548665"/>
                  </a:lnTo>
                  <a:lnTo>
                    <a:pt x="65798" y="373087"/>
                  </a:lnTo>
                  <a:lnTo>
                    <a:pt x="0" y="373087"/>
                  </a:lnTo>
                  <a:lnTo>
                    <a:pt x="0" y="570611"/>
                  </a:lnTo>
                  <a:lnTo>
                    <a:pt x="3454" y="587654"/>
                  </a:lnTo>
                  <a:lnTo>
                    <a:pt x="12890" y="601611"/>
                  </a:lnTo>
                  <a:lnTo>
                    <a:pt x="26835" y="611035"/>
                  </a:lnTo>
                  <a:lnTo>
                    <a:pt x="43865" y="614502"/>
                  </a:lnTo>
                  <a:lnTo>
                    <a:pt x="350939" y="614502"/>
                  </a:lnTo>
                  <a:lnTo>
                    <a:pt x="350939" y="680339"/>
                  </a:lnTo>
                  <a:lnTo>
                    <a:pt x="241274" y="680339"/>
                  </a:lnTo>
                  <a:lnTo>
                    <a:pt x="241274" y="746175"/>
                  </a:lnTo>
                  <a:lnTo>
                    <a:pt x="636079" y="746175"/>
                  </a:lnTo>
                  <a:lnTo>
                    <a:pt x="636079" y="680339"/>
                  </a:lnTo>
                  <a:lnTo>
                    <a:pt x="526415" y="680339"/>
                  </a:lnTo>
                  <a:lnTo>
                    <a:pt x="526415" y="614502"/>
                  </a:lnTo>
                  <a:lnTo>
                    <a:pt x="833488" y="614502"/>
                  </a:lnTo>
                  <a:lnTo>
                    <a:pt x="850519" y="611035"/>
                  </a:lnTo>
                  <a:lnTo>
                    <a:pt x="864476" y="601611"/>
                  </a:lnTo>
                  <a:lnTo>
                    <a:pt x="873899" y="587654"/>
                  </a:lnTo>
                  <a:lnTo>
                    <a:pt x="877354" y="570611"/>
                  </a:lnTo>
                  <a:lnTo>
                    <a:pt x="877354" y="241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4828" y="1767133"/>
            <a:ext cx="9273540" cy="402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8410" marR="83502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18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June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2025, 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Department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Home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Affairs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introduced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compulsory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multi- factor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authentication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(MFA)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ImmiAccount.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alibri"/>
              <a:cs typeface="Calibri"/>
            </a:endParaRPr>
          </a:p>
          <a:p>
            <a:pPr marL="12700" marR="1306195" algn="just">
              <a:lnSpc>
                <a:spcPct val="100299"/>
              </a:lnSpc>
            </a:pPr>
            <a:r>
              <a:rPr sz="1600" dirty="0">
                <a:latin typeface="Calibri"/>
                <a:cs typeface="Calibri"/>
              </a:rPr>
              <a:t>Because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LPA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reviewed its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procedures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determined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practical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policy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reasons)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longer</a:t>
            </a:r>
            <a:r>
              <a:rPr sz="16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16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able</a:t>
            </a:r>
            <a:r>
              <a:rPr sz="16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6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log</a:t>
            </a:r>
            <a:r>
              <a:rPr sz="16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6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6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Members'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ImmiAccounts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or</a:t>
            </a:r>
            <a:r>
              <a:rPr sz="1600" u="none" spc="-15" dirty="0"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process</a:t>
            </a:r>
            <a:r>
              <a:rPr sz="1600" u="none" spc="-15" dirty="0">
                <a:latin typeface="Calibri"/>
                <a:cs typeface="Calibri"/>
              </a:rPr>
              <a:t> </a:t>
            </a:r>
            <a:r>
              <a:rPr sz="1600" u="none" spc="-25" dirty="0">
                <a:latin typeface="Calibri"/>
                <a:cs typeface="Calibri"/>
              </a:rPr>
              <a:t>the </a:t>
            </a:r>
            <a:r>
              <a:rPr sz="1600" u="none" dirty="0">
                <a:latin typeface="Calibri"/>
                <a:cs typeface="Calibri"/>
              </a:rPr>
              <a:t>payment</a:t>
            </a:r>
            <a:r>
              <a:rPr sz="1600" u="none" spc="-35" dirty="0"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of</a:t>
            </a:r>
            <a:r>
              <a:rPr sz="1600" u="none" spc="-30" dirty="0"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visa</a:t>
            </a:r>
            <a:r>
              <a:rPr sz="1600" u="none" spc="-35" dirty="0"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applications</a:t>
            </a:r>
            <a:r>
              <a:rPr sz="1600" u="none" spc="-55" dirty="0"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in</a:t>
            </a:r>
            <a:r>
              <a:rPr sz="1600" u="none" spc="-50" dirty="0">
                <a:latin typeface="Calibri"/>
                <a:cs typeface="Calibri"/>
              </a:rPr>
              <a:t> </a:t>
            </a:r>
            <a:r>
              <a:rPr sz="1600" u="none" spc="-20" dirty="0">
                <a:latin typeface="Calibri"/>
                <a:cs typeface="Calibri"/>
              </a:rPr>
              <a:t>Immi.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600">
              <a:latin typeface="Calibri"/>
              <a:cs typeface="Calibri"/>
            </a:endParaRPr>
          </a:p>
          <a:p>
            <a:pPr marL="1248410">
              <a:lnSpc>
                <a:spcPct val="100000"/>
              </a:lnSpc>
            </a:pPr>
            <a:r>
              <a:rPr sz="1600" b="1" dirty="0">
                <a:solidFill>
                  <a:srgbClr val="CD0830"/>
                </a:solidFill>
                <a:latin typeface="Calibri"/>
                <a:cs typeface="Calibri"/>
              </a:rPr>
              <a:t>Going</a:t>
            </a:r>
            <a:r>
              <a:rPr sz="1600" b="1" spc="-30" dirty="0">
                <a:solidFill>
                  <a:srgbClr val="CD083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D0830"/>
                </a:solidFill>
                <a:latin typeface="Calibri"/>
                <a:cs typeface="Calibri"/>
              </a:rPr>
              <a:t>forward, </a:t>
            </a:r>
            <a:r>
              <a:rPr sz="1600" b="1" dirty="0">
                <a:solidFill>
                  <a:srgbClr val="CD0830"/>
                </a:solidFill>
                <a:latin typeface="Calibri"/>
                <a:cs typeface="Calibri"/>
              </a:rPr>
              <a:t>Members</a:t>
            </a:r>
            <a:r>
              <a:rPr sz="1600" b="1" spc="-10" dirty="0">
                <a:solidFill>
                  <a:srgbClr val="CD083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D0830"/>
                </a:solidFill>
                <a:latin typeface="Calibri"/>
                <a:cs typeface="Calibri"/>
              </a:rPr>
              <a:t>will</a:t>
            </a:r>
            <a:r>
              <a:rPr sz="1600" b="1" spc="-60" dirty="0">
                <a:solidFill>
                  <a:srgbClr val="CD083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D0830"/>
                </a:solidFill>
                <a:latin typeface="Calibri"/>
                <a:cs typeface="Calibri"/>
              </a:rPr>
              <a:t>need</a:t>
            </a:r>
            <a:r>
              <a:rPr sz="1600" b="1" spc="-20" dirty="0">
                <a:solidFill>
                  <a:srgbClr val="CD083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D0830"/>
                </a:solidFill>
                <a:latin typeface="Calibri"/>
                <a:cs typeface="Calibri"/>
              </a:rPr>
              <a:t>to:</a:t>
            </a:r>
            <a:endParaRPr sz="1600">
              <a:latin typeface="Calibri"/>
              <a:cs typeface="Calibri"/>
            </a:endParaRPr>
          </a:p>
          <a:p>
            <a:pPr marL="1591310" indent="-342900">
              <a:lnSpc>
                <a:spcPct val="100000"/>
              </a:lnSpc>
              <a:buSzPct val="62500"/>
              <a:buFont typeface="Symbol"/>
              <a:buChar char=""/>
              <a:tabLst>
                <a:tab pos="1591310" algn="l"/>
              </a:tabLst>
            </a:pPr>
            <a:r>
              <a:rPr sz="1600" dirty="0">
                <a:latin typeface="Calibri"/>
                <a:cs typeface="Calibri"/>
              </a:rPr>
              <a:t>Answer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questions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408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application/s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Immi</a:t>
            </a:r>
            <a:endParaRPr sz="1600">
              <a:latin typeface="Calibri"/>
              <a:cs typeface="Calibri"/>
            </a:endParaRPr>
          </a:p>
          <a:p>
            <a:pPr marL="1591310" indent="-342900">
              <a:lnSpc>
                <a:spcPct val="100000"/>
              </a:lnSpc>
              <a:buSzPct val="62500"/>
              <a:buFont typeface="Symbol"/>
              <a:buChar char=""/>
              <a:tabLst>
                <a:tab pos="1591310" algn="l"/>
              </a:tabLst>
            </a:pPr>
            <a:r>
              <a:rPr sz="1600" spc="-10" dirty="0">
                <a:latin typeface="Calibri"/>
                <a:cs typeface="Calibri"/>
              </a:rPr>
              <a:t>Attach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evidence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documents</a:t>
            </a:r>
            <a:endParaRPr sz="1600">
              <a:latin typeface="Calibri"/>
              <a:cs typeface="Calibri"/>
            </a:endParaRPr>
          </a:p>
          <a:p>
            <a:pPr marL="1591310" indent="-342900">
              <a:lnSpc>
                <a:spcPct val="100000"/>
              </a:lnSpc>
              <a:buSzPct val="62500"/>
              <a:buFont typeface="Symbol"/>
              <a:buChar char=""/>
              <a:tabLst>
                <a:tab pos="1591310" algn="l"/>
              </a:tabLst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Before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the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application</a:t>
            </a:r>
            <a:r>
              <a:rPr sz="1600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16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lodged:</a:t>
            </a:r>
            <a:endParaRPr sz="1600">
              <a:latin typeface="Calibri"/>
              <a:cs typeface="Calibri"/>
            </a:endParaRPr>
          </a:p>
          <a:p>
            <a:pPr marL="2048510" lvl="1" indent="-342900">
              <a:lnSpc>
                <a:spcPct val="100000"/>
              </a:lnSpc>
              <a:buSzPct val="62500"/>
              <a:buFont typeface="Courier New"/>
              <a:buChar char="o"/>
              <a:tabLst>
                <a:tab pos="2048510" algn="l"/>
              </a:tabLst>
            </a:pPr>
            <a:r>
              <a:rPr sz="1600" dirty="0">
                <a:latin typeface="Calibri"/>
                <a:cs typeface="Calibri"/>
              </a:rPr>
              <a:t>Download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PDF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copy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completed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408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application</a:t>
            </a:r>
            <a:endParaRPr sz="1600">
              <a:latin typeface="Calibri"/>
              <a:cs typeface="Calibri"/>
            </a:endParaRPr>
          </a:p>
          <a:p>
            <a:pPr marL="2048510" marR="5080" lvl="1" indent="-343535">
              <a:lnSpc>
                <a:spcPct val="100000"/>
              </a:lnSpc>
              <a:buSzPct val="62500"/>
              <a:buFont typeface="Courier New"/>
              <a:buChar char="o"/>
              <a:tabLst>
                <a:tab pos="2048510" algn="l"/>
              </a:tabLst>
            </a:pPr>
            <a:r>
              <a:rPr sz="1600" dirty="0">
                <a:latin typeface="Calibri"/>
                <a:cs typeface="Calibri"/>
              </a:rPr>
              <a:t>Send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required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documents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pdf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copy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408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application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LPA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one</a:t>
            </a:r>
            <a:r>
              <a:rPr sz="1600" b="1" u="none" spc="-25" dirty="0"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email.</a:t>
            </a:r>
            <a:endParaRPr sz="1600">
              <a:latin typeface="Calibri"/>
              <a:cs typeface="Calibri"/>
            </a:endParaRPr>
          </a:p>
          <a:p>
            <a:pPr marL="1591310" indent="-342900">
              <a:lnSpc>
                <a:spcPct val="100000"/>
              </a:lnSpc>
              <a:buSzPct val="62500"/>
              <a:buFont typeface="Symbol"/>
              <a:buChar char=""/>
              <a:tabLst>
                <a:tab pos="1591310" algn="l"/>
              </a:tabLst>
            </a:pPr>
            <a:r>
              <a:rPr sz="1600" dirty="0">
                <a:latin typeface="Calibri"/>
                <a:cs typeface="Calibri"/>
              </a:rPr>
              <a:t>Pay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lodge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applications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through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Immi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7003" y="4077985"/>
            <a:ext cx="254635" cy="255270"/>
          </a:xfrm>
          <a:custGeom>
            <a:avLst/>
            <a:gdLst/>
            <a:ahLst/>
            <a:cxnLst/>
            <a:rect l="l" t="t" r="r" b="b"/>
            <a:pathLst>
              <a:path w="254634" h="255270">
                <a:moveTo>
                  <a:pt x="127277" y="254697"/>
                </a:moveTo>
                <a:lnTo>
                  <a:pt x="77734" y="244689"/>
                </a:lnTo>
                <a:lnTo>
                  <a:pt x="37278" y="217398"/>
                </a:lnTo>
                <a:lnTo>
                  <a:pt x="10001" y="176919"/>
                </a:lnTo>
                <a:lnTo>
                  <a:pt x="0" y="127348"/>
                </a:lnTo>
                <a:lnTo>
                  <a:pt x="10001" y="77778"/>
                </a:lnTo>
                <a:lnTo>
                  <a:pt x="37278" y="37298"/>
                </a:lnTo>
                <a:lnTo>
                  <a:pt x="77734" y="10007"/>
                </a:lnTo>
                <a:lnTo>
                  <a:pt x="127277" y="0"/>
                </a:lnTo>
                <a:lnTo>
                  <a:pt x="176820" y="10007"/>
                </a:lnTo>
                <a:lnTo>
                  <a:pt x="217277" y="37298"/>
                </a:lnTo>
                <a:lnTo>
                  <a:pt x="244553" y="77778"/>
                </a:lnTo>
                <a:lnTo>
                  <a:pt x="254555" y="127348"/>
                </a:lnTo>
                <a:lnTo>
                  <a:pt x="244553" y="176919"/>
                </a:lnTo>
                <a:lnTo>
                  <a:pt x="217277" y="217398"/>
                </a:lnTo>
                <a:lnTo>
                  <a:pt x="176820" y="244689"/>
                </a:lnTo>
                <a:lnTo>
                  <a:pt x="127277" y="254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7006" y="4701247"/>
            <a:ext cx="546100" cy="255270"/>
          </a:xfrm>
          <a:custGeom>
            <a:avLst/>
            <a:gdLst/>
            <a:ahLst/>
            <a:cxnLst/>
            <a:rect l="l" t="t" r="r" b="b"/>
            <a:pathLst>
              <a:path w="546100" h="255270">
                <a:moveTo>
                  <a:pt x="254546" y="0"/>
                </a:moveTo>
                <a:lnTo>
                  <a:pt x="0" y="0"/>
                </a:lnTo>
                <a:lnTo>
                  <a:pt x="0" y="254685"/>
                </a:lnTo>
                <a:lnTo>
                  <a:pt x="254546" y="254685"/>
                </a:lnTo>
                <a:lnTo>
                  <a:pt x="254546" y="0"/>
                </a:lnTo>
                <a:close/>
              </a:path>
              <a:path w="546100" h="255270">
                <a:moveTo>
                  <a:pt x="545630" y="102628"/>
                </a:moveTo>
                <a:lnTo>
                  <a:pt x="356362" y="102628"/>
                </a:lnTo>
                <a:lnTo>
                  <a:pt x="381825" y="77165"/>
                </a:lnTo>
                <a:lnTo>
                  <a:pt x="386727" y="69773"/>
                </a:lnTo>
                <a:lnTo>
                  <a:pt x="366039" y="39039"/>
                </a:lnTo>
                <a:lnTo>
                  <a:pt x="357644" y="40678"/>
                </a:lnTo>
                <a:lnTo>
                  <a:pt x="350253" y="45580"/>
                </a:lnTo>
                <a:lnTo>
                  <a:pt x="279323" y="116662"/>
                </a:lnTo>
                <a:lnTo>
                  <a:pt x="276999" y="122313"/>
                </a:lnTo>
                <a:lnTo>
                  <a:pt x="276974" y="134137"/>
                </a:lnTo>
                <a:lnTo>
                  <a:pt x="279298" y="139801"/>
                </a:lnTo>
                <a:lnTo>
                  <a:pt x="350253" y="210883"/>
                </a:lnTo>
                <a:lnTo>
                  <a:pt x="357670" y="215785"/>
                </a:lnTo>
                <a:lnTo>
                  <a:pt x="366090" y="217398"/>
                </a:lnTo>
                <a:lnTo>
                  <a:pt x="374497" y="215747"/>
                </a:lnTo>
                <a:lnTo>
                  <a:pt x="381889" y="210820"/>
                </a:lnTo>
                <a:lnTo>
                  <a:pt x="386791" y="203403"/>
                </a:lnTo>
                <a:lnTo>
                  <a:pt x="388404" y="194983"/>
                </a:lnTo>
                <a:lnTo>
                  <a:pt x="386753" y="186563"/>
                </a:lnTo>
                <a:lnTo>
                  <a:pt x="381825" y="179171"/>
                </a:lnTo>
                <a:lnTo>
                  <a:pt x="356362" y="153695"/>
                </a:lnTo>
                <a:lnTo>
                  <a:pt x="545630" y="153695"/>
                </a:lnTo>
                <a:lnTo>
                  <a:pt x="545630" y="102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466" y="4069841"/>
            <a:ext cx="560070" cy="275590"/>
          </a:xfrm>
          <a:custGeom>
            <a:avLst/>
            <a:gdLst/>
            <a:ahLst/>
            <a:cxnLst/>
            <a:rect l="l" t="t" r="r" b="b"/>
            <a:pathLst>
              <a:path w="560069" h="275589">
                <a:moveTo>
                  <a:pt x="255320" y="134861"/>
                </a:moveTo>
                <a:lnTo>
                  <a:pt x="182003" y="52209"/>
                </a:lnTo>
                <a:lnTo>
                  <a:pt x="166243" y="45720"/>
                </a:lnTo>
                <a:lnTo>
                  <a:pt x="157861" y="47371"/>
                </a:lnTo>
                <a:lnTo>
                  <a:pt x="150507" y="52273"/>
                </a:lnTo>
                <a:lnTo>
                  <a:pt x="145618" y="59664"/>
                </a:lnTo>
                <a:lnTo>
                  <a:pt x="144005" y="68046"/>
                </a:lnTo>
                <a:lnTo>
                  <a:pt x="145656" y="76428"/>
                </a:lnTo>
                <a:lnTo>
                  <a:pt x="150571" y="83794"/>
                </a:lnTo>
                <a:lnTo>
                  <a:pt x="176022" y="109270"/>
                </a:lnTo>
                <a:lnTo>
                  <a:pt x="0" y="109270"/>
                </a:lnTo>
                <a:lnTo>
                  <a:pt x="0" y="160210"/>
                </a:lnTo>
                <a:lnTo>
                  <a:pt x="176149" y="160210"/>
                </a:lnTo>
                <a:lnTo>
                  <a:pt x="150698" y="185674"/>
                </a:lnTo>
                <a:lnTo>
                  <a:pt x="145732" y="193027"/>
                </a:lnTo>
                <a:lnTo>
                  <a:pt x="144030" y="201409"/>
                </a:lnTo>
                <a:lnTo>
                  <a:pt x="145592" y="209829"/>
                </a:lnTo>
                <a:lnTo>
                  <a:pt x="150444" y="217258"/>
                </a:lnTo>
                <a:lnTo>
                  <a:pt x="157784" y="222224"/>
                </a:lnTo>
                <a:lnTo>
                  <a:pt x="166166" y="223926"/>
                </a:lnTo>
                <a:lnTo>
                  <a:pt x="174586" y="222351"/>
                </a:lnTo>
                <a:lnTo>
                  <a:pt x="182003" y="217512"/>
                </a:lnTo>
                <a:lnTo>
                  <a:pt x="248818" y="150647"/>
                </a:lnTo>
                <a:lnTo>
                  <a:pt x="253695" y="143256"/>
                </a:lnTo>
                <a:lnTo>
                  <a:pt x="255320" y="134861"/>
                </a:lnTo>
                <a:close/>
              </a:path>
              <a:path w="560069" h="275589">
                <a:moveTo>
                  <a:pt x="559892" y="135369"/>
                </a:moveTo>
                <a:lnTo>
                  <a:pt x="420014" y="0"/>
                </a:lnTo>
                <a:lnTo>
                  <a:pt x="280136" y="135369"/>
                </a:lnTo>
                <a:lnTo>
                  <a:pt x="420014" y="275323"/>
                </a:lnTo>
                <a:lnTo>
                  <a:pt x="559892" y="135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5201" y="4395596"/>
            <a:ext cx="254635" cy="561340"/>
          </a:xfrm>
          <a:custGeom>
            <a:avLst/>
            <a:gdLst/>
            <a:ahLst/>
            <a:cxnLst/>
            <a:rect l="l" t="t" r="r" b="b"/>
            <a:pathLst>
              <a:path w="254635" h="561339">
                <a:moveTo>
                  <a:pt x="216763" y="192582"/>
                </a:moveTo>
                <a:lnTo>
                  <a:pt x="215226" y="184124"/>
                </a:lnTo>
                <a:lnTo>
                  <a:pt x="210261" y="176504"/>
                </a:lnTo>
                <a:lnTo>
                  <a:pt x="202869" y="171627"/>
                </a:lnTo>
                <a:lnTo>
                  <a:pt x="194475" y="170002"/>
                </a:lnTo>
                <a:lnTo>
                  <a:pt x="186080" y="171627"/>
                </a:lnTo>
                <a:lnTo>
                  <a:pt x="178701" y="176504"/>
                </a:lnTo>
                <a:lnTo>
                  <a:pt x="153238" y="201980"/>
                </a:lnTo>
                <a:lnTo>
                  <a:pt x="153238" y="0"/>
                </a:lnTo>
                <a:lnTo>
                  <a:pt x="101815" y="0"/>
                </a:lnTo>
                <a:lnTo>
                  <a:pt x="101815" y="202234"/>
                </a:lnTo>
                <a:lnTo>
                  <a:pt x="76365" y="176758"/>
                </a:lnTo>
                <a:lnTo>
                  <a:pt x="68986" y="171881"/>
                </a:lnTo>
                <a:lnTo>
                  <a:pt x="60604" y="170268"/>
                </a:lnTo>
                <a:lnTo>
                  <a:pt x="52222" y="171919"/>
                </a:lnTo>
                <a:lnTo>
                  <a:pt x="44869" y="176822"/>
                </a:lnTo>
                <a:lnTo>
                  <a:pt x="39992" y="184213"/>
                </a:lnTo>
                <a:lnTo>
                  <a:pt x="38366" y="192595"/>
                </a:lnTo>
                <a:lnTo>
                  <a:pt x="40017" y="200977"/>
                </a:lnTo>
                <a:lnTo>
                  <a:pt x="44932" y="208343"/>
                </a:lnTo>
                <a:lnTo>
                  <a:pt x="111620" y="275209"/>
                </a:lnTo>
                <a:lnTo>
                  <a:pt x="119011" y="280085"/>
                </a:lnTo>
                <a:lnTo>
                  <a:pt x="127406" y="281711"/>
                </a:lnTo>
                <a:lnTo>
                  <a:pt x="135801" y="280085"/>
                </a:lnTo>
                <a:lnTo>
                  <a:pt x="143192" y="275209"/>
                </a:lnTo>
                <a:lnTo>
                  <a:pt x="210007" y="208343"/>
                </a:lnTo>
                <a:lnTo>
                  <a:pt x="215023" y="200990"/>
                </a:lnTo>
                <a:lnTo>
                  <a:pt x="216763" y="192582"/>
                </a:lnTo>
                <a:close/>
              </a:path>
              <a:path w="254635" h="561339">
                <a:moveTo>
                  <a:pt x="254558" y="433755"/>
                </a:moveTo>
                <a:lnTo>
                  <a:pt x="244551" y="384187"/>
                </a:lnTo>
                <a:lnTo>
                  <a:pt x="217271" y="343700"/>
                </a:lnTo>
                <a:lnTo>
                  <a:pt x="176822" y="316407"/>
                </a:lnTo>
                <a:lnTo>
                  <a:pt x="127279" y="306400"/>
                </a:lnTo>
                <a:lnTo>
                  <a:pt x="77736" y="316407"/>
                </a:lnTo>
                <a:lnTo>
                  <a:pt x="37274" y="343700"/>
                </a:lnTo>
                <a:lnTo>
                  <a:pt x="10007" y="384187"/>
                </a:lnTo>
                <a:lnTo>
                  <a:pt x="0" y="433755"/>
                </a:lnTo>
                <a:lnTo>
                  <a:pt x="10007" y="483323"/>
                </a:lnTo>
                <a:lnTo>
                  <a:pt x="37274" y="523798"/>
                </a:lnTo>
                <a:lnTo>
                  <a:pt x="77736" y="551091"/>
                </a:lnTo>
                <a:lnTo>
                  <a:pt x="127279" y="561098"/>
                </a:lnTo>
                <a:lnTo>
                  <a:pt x="176822" y="551091"/>
                </a:lnTo>
                <a:lnTo>
                  <a:pt x="217271" y="523798"/>
                </a:lnTo>
                <a:lnTo>
                  <a:pt x="244551" y="483323"/>
                </a:lnTo>
                <a:lnTo>
                  <a:pt x="254558" y="433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652" y="367455"/>
            <a:ext cx="663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D11A44"/>
                </a:solidFill>
              </a:rPr>
              <a:t>New</a:t>
            </a:r>
            <a:r>
              <a:rPr sz="3600" spc="-90" dirty="0">
                <a:solidFill>
                  <a:srgbClr val="D11A44"/>
                </a:solidFill>
              </a:rPr>
              <a:t> </a:t>
            </a:r>
            <a:r>
              <a:rPr sz="3600" dirty="0">
                <a:solidFill>
                  <a:srgbClr val="D11A44"/>
                </a:solidFill>
              </a:rPr>
              <a:t>Timeline</a:t>
            </a:r>
            <a:r>
              <a:rPr sz="3600" spc="-75" dirty="0">
                <a:solidFill>
                  <a:srgbClr val="D11A44"/>
                </a:solidFill>
              </a:rPr>
              <a:t> </a:t>
            </a:r>
            <a:r>
              <a:rPr sz="3600" dirty="0">
                <a:solidFill>
                  <a:srgbClr val="D11A44"/>
                </a:solidFill>
              </a:rPr>
              <a:t>for</a:t>
            </a:r>
            <a:r>
              <a:rPr sz="3600" spc="-70" dirty="0">
                <a:solidFill>
                  <a:srgbClr val="D11A44"/>
                </a:solidFill>
              </a:rPr>
              <a:t> </a:t>
            </a:r>
            <a:r>
              <a:rPr sz="3600" dirty="0">
                <a:solidFill>
                  <a:srgbClr val="D11A44"/>
                </a:solidFill>
              </a:rPr>
              <a:t>Visa</a:t>
            </a:r>
            <a:r>
              <a:rPr sz="3600" spc="-95" dirty="0">
                <a:solidFill>
                  <a:srgbClr val="D11A44"/>
                </a:solidFill>
              </a:rPr>
              <a:t> </a:t>
            </a:r>
            <a:r>
              <a:rPr sz="3600" spc="-10" dirty="0">
                <a:solidFill>
                  <a:srgbClr val="D11A44"/>
                </a:solidFill>
              </a:rPr>
              <a:t>Applications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29016" y="1109112"/>
            <a:ext cx="2457450" cy="1617345"/>
          </a:xfrm>
          <a:custGeom>
            <a:avLst/>
            <a:gdLst/>
            <a:ahLst/>
            <a:cxnLst/>
            <a:rect l="l" t="t" r="r" b="b"/>
            <a:pathLst>
              <a:path w="2457450" h="1617345">
                <a:moveTo>
                  <a:pt x="0" y="269532"/>
                </a:moveTo>
                <a:lnTo>
                  <a:pt x="4342" y="221083"/>
                </a:lnTo>
                <a:lnTo>
                  <a:pt x="16862" y="175484"/>
                </a:lnTo>
                <a:lnTo>
                  <a:pt x="36799" y="133494"/>
                </a:lnTo>
                <a:lnTo>
                  <a:pt x="63391" y="95876"/>
                </a:lnTo>
                <a:lnTo>
                  <a:pt x="95876" y="63391"/>
                </a:lnTo>
                <a:lnTo>
                  <a:pt x="133494" y="36799"/>
                </a:lnTo>
                <a:lnTo>
                  <a:pt x="175484" y="16862"/>
                </a:lnTo>
                <a:lnTo>
                  <a:pt x="221083" y="4342"/>
                </a:lnTo>
                <a:lnTo>
                  <a:pt x="269532" y="0"/>
                </a:lnTo>
                <a:lnTo>
                  <a:pt x="2187727" y="0"/>
                </a:lnTo>
                <a:lnTo>
                  <a:pt x="2236175" y="4342"/>
                </a:lnTo>
                <a:lnTo>
                  <a:pt x="2281775" y="16862"/>
                </a:lnTo>
                <a:lnTo>
                  <a:pt x="2323764" y="36799"/>
                </a:lnTo>
                <a:lnTo>
                  <a:pt x="2361382" y="63391"/>
                </a:lnTo>
                <a:lnTo>
                  <a:pt x="2393868" y="95876"/>
                </a:lnTo>
                <a:lnTo>
                  <a:pt x="2420460" y="133494"/>
                </a:lnTo>
                <a:lnTo>
                  <a:pt x="2440396" y="175484"/>
                </a:lnTo>
                <a:lnTo>
                  <a:pt x="2452916" y="221083"/>
                </a:lnTo>
                <a:lnTo>
                  <a:pt x="2457259" y="269532"/>
                </a:lnTo>
                <a:lnTo>
                  <a:pt x="2457259" y="1347647"/>
                </a:lnTo>
                <a:lnTo>
                  <a:pt x="2452916" y="1396096"/>
                </a:lnTo>
                <a:lnTo>
                  <a:pt x="2440396" y="1441695"/>
                </a:lnTo>
                <a:lnTo>
                  <a:pt x="2420460" y="1483685"/>
                </a:lnTo>
                <a:lnTo>
                  <a:pt x="2393868" y="1521303"/>
                </a:lnTo>
                <a:lnTo>
                  <a:pt x="2361382" y="1553788"/>
                </a:lnTo>
                <a:lnTo>
                  <a:pt x="2323764" y="1580380"/>
                </a:lnTo>
                <a:lnTo>
                  <a:pt x="2281775" y="1600317"/>
                </a:lnTo>
                <a:lnTo>
                  <a:pt x="2236175" y="1612837"/>
                </a:lnTo>
                <a:lnTo>
                  <a:pt x="2187727" y="1617179"/>
                </a:lnTo>
                <a:lnTo>
                  <a:pt x="269532" y="1617179"/>
                </a:lnTo>
                <a:lnTo>
                  <a:pt x="221083" y="1612837"/>
                </a:lnTo>
                <a:lnTo>
                  <a:pt x="175484" y="1600317"/>
                </a:lnTo>
                <a:lnTo>
                  <a:pt x="133494" y="1580380"/>
                </a:lnTo>
                <a:lnTo>
                  <a:pt x="95876" y="1553788"/>
                </a:lnTo>
                <a:lnTo>
                  <a:pt x="63391" y="1521303"/>
                </a:lnTo>
                <a:lnTo>
                  <a:pt x="36799" y="1483685"/>
                </a:lnTo>
                <a:lnTo>
                  <a:pt x="16862" y="1441695"/>
                </a:lnTo>
                <a:lnTo>
                  <a:pt x="4342" y="1396096"/>
                </a:lnTo>
                <a:lnTo>
                  <a:pt x="0" y="1347647"/>
                </a:lnTo>
                <a:lnTo>
                  <a:pt x="0" y="269532"/>
                </a:lnTo>
                <a:close/>
              </a:path>
            </a:pathLst>
          </a:custGeom>
          <a:ln w="25400">
            <a:solidFill>
              <a:srgbClr val="41B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1872" y="1527048"/>
            <a:ext cx="20720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6642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Fill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408</a:t>
            </a:r>
            <a:r>
              <a:rPr sz="1600" u="none" spc="5" dirty="0">
                <a:latin typeface="Calibri"/>
                <a:cs typeface="Calibri"/>
              </a:rPr>
              <a:t> </a:t>
            </a:r>
            <a:r>
              <a:rPr sz="1600" u="none" spc="-20" dirty="0">
                <a:latin typeface="Calibri"/>
                <a:cs typeface="Calibri"/>
              </a:rPr>
              <a:t>Visa </a:t>
            </a:r>
            <a:r>
              <a:rPr sz="1600" u="none" dirty="0">
                <a:latin typeface="Calibri"/>
                <a:cs typeface="Calibri"/>
              </a:rPr>
              <a:t>Application</a:t>
            </a:r>
            <a:r>
              <a:rPr sz="1600" u="none" spc="-60" dirty="0"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in</a:t>
            </a:r>
            <a:r>
              <a:rPr sz="1600" u="none" spc="-40" dirty="0">
                <a:latin typeface="Calibri"/>
                <a:cs typeface="Calibri"/>
              </a:rPr>
              <a:t> </a:t>
            </a:r>
            <a:r>
              <a:rPr sz="1600" u="none" dirty="0">
                <a:latin typeface="Calibri"/>
                <a:cs typeface="Calibri"/>
              </a:rPr>
              <a:t>your</a:t>
            </a:r>
            <a:r>
              <a:rPr sz="1600" u="none" spc="-20" dirty="0">
                <a:latin typeface="Calibri"/>
                <a:cs typeface="Calibri"/>
              </a:rPr>
              <a:t> IMMI</a:t>
            </a:r>
            <a:endParaRPr sz="1600">
              <a:latin typeface="Calibri"/>
              <a:cs typeface="Calibri"/>
            </a:endParaRPr>
          </a:p>
          <a:p>
            <a:pPr marL="70866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account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4341" y="1086815"/>
            <a:ext cx="2457450" cy="1807845"/>
          </a:xfrm>
          <a:custGeom>
            <a:avLst/>
            <a:gdLst/>
            <a:ahLst/>
            <a:cxnLst/>
            <a:rect l="l" t="t" r="r" b="b"/>
            <a:pathLst>
              <a:path w="2457450" h="1807845">
                <a:moveTo>
                  <a:pt x="0" y="301269"/>
                </a:moveTo>
                <a:lnTo>
                  <a:pt x="3943" y="252402"/>
                </a:lnTo>
                <a:lnTo>
                  <a:pt x="15359" y="206046"/>
                </a:lnTo>
                <a:lnTo>
                  <a:pt x="33627" y="162820"/>
                </a:lnTo>
                <a:lnTo>
                  <a:pt x="58128" y="123345"/>
                </a:lnTo>
                <a:lnTo>
                  <a:pt x="88241" y="88241"/>
                </a:lnTo>
                <a:lnTo>
                  <a:pt x="123345" y="58128"/>
                </a:lnTo>
                <a:lnTo>
                  <a:pt x="162820" y="33627"/>
                </a:lnTo>
                <a:lnTo>
                  <a:pt x="206046" y="15359"/>
                </a:lnTo>
                <a:lnTo>
                  <a:pt x="252402" y="3943"/>
                </a:lnTo>
                <a:lnTo>
                  <a:pt x="301269" y="0"/>
                </a:lnTo>
                <a:lnTo>
                  <a:pt x="2155990" y="0"/>
                </a:lnTo>
                <a:lnTo>
                  <a:pt x="2204856" y="3943"/>
                </a:lnTo>
                <a:lnTo>
                  <a:pt x="2251213" y="15359"/>
                </a:lnTo>
                <a:lnTo>
                  <a:pt x="2294439" y="33627"/>
                </a:lnTo>
                <a:lnTo>
                  <a:pt x="2333914" y="58128"/>
                </a:lnTo>
                <a:lnTo>
                  <a:pt x="2369018" y="88241"/>
                </a:lnTo>
                <a:lnTo>
                  <a:pt x="2399130" y="123345"/>
                </a:lnTo>
                <a:lnTo>
                  <a:pt x="2423631" y="162820"/>
                </a:lnTo>
                <a:lnTo>
                  <a:pt x="2441900" y="206046"/>
                </a:lnTo>
                <a:lnTo>
                  <a:pt x="2453316" y="252402"/>
                </a:lnTo>
                <a:lnTo>
                  <a:pt x="2457259" y="301269"/>
                </a:lnTo>
                <a:lnTo>
                  <a:pt x="2457259" y="1506321"/>
                </a:lnTo>
                <a:lnTo>
                  <a:pt x="2453316" y="1555188"/>
                </a:lnTo>
                <a:lnTo>
                  <a:pt x="2441900" y="1601544"/>
                </a:lnTo>
                <a:lnTo>
                  <a:pt x="2423631" y="1644770"/>
                </a:lnTo>
                <a:lnTo>
                  <a:pt x="2399130" y="1684245"/>
                </a:lnTo>
                <a:lnTo>
                  <a:pt x="2369018" y="1719349"/>
                </a:lnTo>
                <a:lnTo>
                  <a:pt x="2333914" y="1749462"/>
                </a:lnTo>
                <a:lnTo>
                  <a:pt x="2294439" y="1773963"/>
                </a:lnTo>
                <a:lnTo>
                  <a:pt x="2251213" y="1792231"/>
                </a:lnTo>
                <a:lnTo>
                  <a:pt x="2204856" y="1803647"/>
                </a:lnTo>
                <a:lnTo>
                  <a:pt x="2155990" y="1807590"/>
                </a:lnTo>
                <a:lnTo>
                  <a:pt x="301269" y="1807590"/>
                </a:lnTo>
                <a:lnTo>
                  <a:pt x="252402" y="1803647"/>
                </a:lnTo>
                <a:lnTo>
                  <a:pt x="206046" y="1792231"/>
                </a:lnTo>
                <a:lnTo>
                  <a:pt x="162820" y="1773963"/>
                </a:lnTo>
                <a:lnTo>
                  <a:pt x="123345" y="1749462"/>
                </a:lnTo>
                <a:lnTo>
                  <a:pt x="88241" y="1719349"/>
                </a:lnTo>
                <a:lnTo>
                  <a:pt x="58128" y="1684245"/>
                </a:lnTo>
                <a:lnTo>
                  <a:pt x="33627" y="1644770"/>
                </a:lnTo>
                <a:lnTo>
                  <a:pt x="15359" y="1601544"/>
                </a:lnTo>
                <a:lnTo>
                  <a:pt x="3943" y="1555188"/>
                </a:lnTo>
                <a:lnTo>
                  <a:pt x="0" y="1506321"/>
                </a:lnTo>
                <a:lnTo>
                  <a:pt x="0" y="301269"/>
                </a:lnTo>
                <a:close/>
              </a:path>
            </a:pathLst>
          </a:custGeom>
          <a:ln w="25400">
            <a:solidFill>
              <a:srgbClr val="DF1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50507" y="1478038"/>
            <a:ext cx="20237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Submit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applicants' </a:t>
            </a:r>
            <a:r>
              <a:rPr sz="1600" dirty="0">
                <a:latin typeface="Calibri"/>
                <a:cs typeface="Calibri"/>
              </a:rPr>
              <a:t>documents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LPA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10-</a:t>
            </a:r>
            <a:r>
              <a:rPr sz="1600" spc="-25" dirty="0">
                <a:latin typeface="Calibri"/>
                <a:cs typeface="Calibri"/>
              </a:rPr>
              <a:t>12 </a:t>
            </a:r>
            <a:r>
              <a:rPr sz="1600" dirty="0">
                <a:latin typeface="Calibri"/>
                <a:cs typeface="Calibri"/>
              </a:rPr>
              <a:t>weeks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before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departure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34066" y="1333656"/>
            <a:ext cx="3232150" cy="1795145"/>
          </a:xfrm>
          <a:custGeom>
            <a:avLst/>
            <a:gdLst/>
            <a:ahLst/>
            <a:cxnLst/>
            <a:rect l="l" t="t" r="r" b="b"/>
            <a:pathLst>
              <a:path w="3232150" h="1795145">
                <a:moveTo>
                  <a:pt x="0" y="299097"/>
                </a:moveTo>
                <a:lnTo>
                  <a:pt x="3914" y="250582"/>
                </a:lnTo>
                <a:lnTo>
                  <a:pt x="15248" y="204559"/>
                </a:lnTo>
                <a:lnTo>
                  <a:pt x="33384" y="161644"/>
                </a:lnTo>
                <a:lnTo>
                  <a:pt x="57707" y="122453"/>
                </a:lnTo>
                <a:lnTo>
                  <a:pt x="87603" y="87603"/>
                </a:lnTo>
                <a:lnTo>
                  <a:pt x="122453" y="57707"/>
                </a:lnTo>
                <a:lnTo>
                  <a:pt x="161644" y="33384"/>
                </a:lnTo>
                <a:lnTo>
                  <a:pt x="204559" y="15248"/>
                </a:lnTo>
                <a:lnTo>
                  <a:pt x="250582" y="3914"/>
                </a:lnTo>
                <a:lnTo>
                  <a:pt x="299097" y="0"/>
                </a:lnTo>
                <a:lnTo>
                  <a:pt x="2932709" y="0"/>
                </a:lnTo>
                <a:lnTo>
                  <a:pt x="2981221" y="3914"/>
                </a:lnTo>
                <a:lnTo>
                  <a:pt x="3027241" y="15248"/>
                </a:lnTo>
                <a:lnTo>
                  <a:pt x="3070154" y="33384"/>
                </a:lnTo>
                <a:lnTo>
                  <a:pt x="3109343" y="57707"/>
                </a:lnTo>
                <a:lnTo>
                  <a:pt x="3144192" y="87603"/>
                </a:lnTo>
                <a:lnTo>
                  <a:pt x="3174087" y="122453"/>
                </a:lnTo>
                <a:lnTo>
                  <a:pt x="3198410" y="161644"/>
                </a:lnTo>
                <a:lnTo>
                  <a:pt x="3216546" y="204559"/>
                </a:lnTo>
                <a:lnTo>
                  <a:pt x="3227879" y="250582"/>
                </a:lnTo>
                <a:lnTo>
                  <a:pt x="3231794" y="299097"/>
                </a:lnTo>
                <a:lnTo>
                  <a:pt x="3231794" y="1495424"/>
                </a:lnTo>
                <a:lnTo>
                  <a:pt x="3227879" y="1543940"/>
                </a:lnTo>
                <a:lnTo>
                  <a:pt x="3216546" y="1589963"/>
                </a:lnTo>
                <a:lnTo>
                  <a:pt x="3198410" y="1632878"/>
                </a:lnTo>
                <a:lnTo>
                  <a:pt x="3174087" y="1672068"/>
                </a:lnTo>
                <a:lnTo>
                  <a:pt x="3144192" y="1706919"/>
                </a:lnTo>
                <a:lnTo>
                  <a:pt x="3109343" y="1736814"/>
                </a:lnTo>
                <a:lnTo>
                  <a:pt x="3070154" y="1761138"/>
                </a:lnTo>
                <a:lnTo>
                  <a:pt x="3027241" y="1779274"/>
                </a:lnTo>
                <a:lnTo>
                  <a:pt x="2981221" y="1790608"/>
                </a:lnTo>
                <a:lnTo>
                  <a:pt x="2932709" y="1794522"/>
                </a:lnTo>
                <a:lnTo>
                  <a:pt x="299097" y="1794522"/>
                </a:lnTo>
                <a:lnTo>
                  <a:pt x="250582" y="1790608"/>
                </a:lnTo>
                <a:lnTo>
                  <a:pt x="204559" y="1779274"/>
                </a:lnTo>
                <a:lnTo>
                  <a:pt x="161644" y="1761138"/>
                </a:lnTo>
                <a:lnTo>
                  <a:pt x="122453" y="1736814"/>
                </a:lnTo>
                <a:lnTo>
                  <a:pt x="87603" y="1706919"/>
                </a:lnTo>
                <a:lnTo>
                  <a:pt x="57707" y="1672068"/>
                </a:lnTo>
                <a:lnTo>
                  <a:pt x="33384" y="1632878"/>
                </a:lnTo>
                <a:lnTo>
                  <a:pt x="15248" y="1589963"/>
                </a:lnTo>
                <a:lnTo>
                  <a:pt x="3914" y="1543940"/>
                </a:lnTo>
                <a:lnTo>
                  <a:pt x="0" y="1495424"/>
                </a:lnTo>
                <a:lnTo>
                  <a:pt x="0" y="299097"/>
                </a:lnTo>
                <a:close/>
              </a:path>
            </a:pathLst>
          </a:custGeom>
          <a:ln w="25400">
            <a:solidFill>
              <a:srgbClr val="F6B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6296" y="1474505"/>
            <a:ext cx="28067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091565" algn="l"/>
              </a:tabLst>
            </a:pPr>
            <a:r>
              <a:rPr sz="1600" spc="-35" dirty="0">
                <a:latin typeface="Calibri"/>
                <a:cs typeface="Calibri"/>
              </a:rPr>
              <a:t>LPA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consult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on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behalf</a:t>
            </a:r>
            <a:r>
              <a:rPr sz="1600" dirty="0">
                <a:latin typeface="Calibri"/>
                <a:cs typeface="Calibri"/>
              </a:rPr>
              <a:t>	(the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take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days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respond).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LPA </a:t>
            </a:r>
            <a:r>
              <a:rPr sz="1600" spc="-20" dirty="0">
                <a:latin typeface="Calibri"/>
                <a:cs typeface="Calibri"/>
              </a:rPr>
              <a:t>will </a:t>
            </a:r>
            <a:r>
              <a:rPr sz="1600" dirty="0">
                <a:latin typeface="Calibri"/>
                <a:cs typeface="Calibri"/>
              </a:rPr>
              <a:t>send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consult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letter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union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upload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 the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IMMI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application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5394" y="1569096"/>
            <a:ext cx="745490" cy="745490"/>
            <a:chOff x="205394" y="1569096"/>
            <a:chExt cx="745490" cy="745490"/>
          </a:xfrm>
        </p:grpSpPr>
        <p:sp>
          <p:nvSpPr>
            <p:cNvPr id="10" name="object 10"/>
            <p:cNvSpPr/>
            <p:nvPr/>
          </p:nvSpPr>
          <p:spPr>
            <a:xfrm>
              <a:off x="218094" y="1581796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599846" y="0"/>
                  </a:moveTo>
                  <a:lnTo>
                    <a:pt x="119976" y="0"/>
                  </a:lnTo>
                  <a:lnTo>
                    <a:pt x="73273" y="9429"/>
                  </a:lnTo>
                  <a:lnTo>
                    <a:pt x="35137" y="35142"/>
                  </a:lnTo>
                  <a:lnTo>
                    <a:pt x="9427" y="73278"/>
                  </a:lnTo>
                  <a:lnTo>
                    <a:pt x="0" y="119976"/>
                  </a:lnTo>
                  <a:lnTo>
                    <a:pt x="0" y="599846"/>
                  </a:lnTo>
                  <a:lnTo>
                    <a:pt x="9427" y="646544"/>
                  </a:lnTo>
                  <a:lnTo>
                    <a:pt x="35137" y="684680"/>
                  </a:lnTo>
                  <a:lnTo>
                    <a:pt x="73273" y="710394"/>
                  </a:lnTo>
                  <a:lnTo>
                    <a:pt x="119976" y="719823"/>
                  </a:lnTo>
                  <a:lnTo>
                    <a:pt x="599846" y="719823"/>
                  </a:lnTo>
                  <a:lnTo>
                    <a:pt x="646542" y="710394"/>
                  </a:lnTo>
                  <a:lnTo>
                    <a:pt x="684674" y="684680"/>
                  </a:lnTo>
                  <a:lnTo>
                    <a:pt x="710383" y="646544"/>
                  </a:lnTo>
                  <a:lnTo>
                    <a:pt x="719810" y="599846"/>
                  </a:lnTo>
                  <a:lnTo>
                    <a:pt x="719810" y="119976"/>
                  </a:lnTo>
                  <a:lnTo>
                    <a:pt x="710383" y="73278"/>
                  </a:lnTo>
                  <a:lnTo>
                    <a:pt x="684674" y="35142"/>
                  </a:lnTo>
                  <a:lnTo>
                    <a:pt x="646542" y="9429"/>
                  </a:lnTo>
                  <a:lnTo>
                    <a:pt x="599846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094" y="1581796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119976"/>
                  </a:moveTo>
                  <a:lnTo>
                    <a:pt x="9427" y="73278"/>
                  </a:lnTo>
                  <a:lnTo>
                    <a:pt x="35137" y="35142"/>
                  </a:lnTo>
                  <a:lnTo>
                    <a:pt x="73273" y="9429"/>
                  </a:lnTo>
                  <a:lnTo>
                    <a:pt x="119976" y="0"/>
                  </a:lnTo>
                  <a:lnTo>
                    <a:pt x="599846" y="0"/>
                  </a:lnTo>
                  <a:lnTo>
                    <a:pt x="646542" y="9429"/>
                  </a:lnTo>
                  <a:lnTo>
                    <a:pt x="684674" y="35142"/>
                  </a:lnTo>
                  <a:lnTo>
                    <a:pt x="710383" y="73278"/>
                  </a:lnTo>
                  <a:lnTo>
                    <a:pt x="719810" y="119976"/>
                  </a:lnTo>
                  <a:lnTo>
                    <a:pt x="719810" y="599846"/>
                  </a:lnTo>
                  <a:lnTo>
                    <a:pt x="710383" y="646544"/>
                  </a:lnTo>
                  <a:lnTo>
                    <a:pt x="684674" y="684680"/>
                  </a:lnTo>
                  <a:lnTo>
                    <a:pt x="646542" y="710394"/>
                  </a:lnTo>
                  <a:lnTo>
                    <a:pt x="599846" y="719823"/>
                  </a:lnTo>
                  <a:lnTo>
                    <a:pt x="119976" y="719823"/>
                  </a:lnTo>
                  <a:lnTo>
                    <a:pt x="73273" y="710394"/>
                  </a:lnTo>
                  <a:lnTo>
                    <a:pt x="35137" y="684680"/>
                  </a:lnTo>
                  <a:lnTo>
                    <a:pt x="9427" y="646544"/>
                  </a:lnTo>
                  <a:lnTo>
                    <a:pt x="0" y="599846"/>
                  </a:lnTo>
                  <a:lnTo>
                    <a:pt x="0" y="119976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8179" y="172637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09760" y="2031110"/>
            <a:ext cx="745490" cy="745490"/>
            <a:chOff x="8009760" y="2031110"/>
            <a:chExt cx="745490" cy="745490"/>
          </a:xfrm>
        </p:grpSpPr>
        <p:sp>
          <p:nvSpPr>
            <p:cNvPr id="14" name="object 14"/>
            <p:cNvSpPr/>
            <p:nvPr/>
          </p:nvSpPr>
          <p:spPr>
            <a:xfrm>
              <a:off x="8022460" y="204381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599846" y="0"/>
                  </a:moveTo>
                  <a:lnTo>
                    <a:pt x="119976" y="0"/>
                  </a:lnTo>
                  <a:lnTo>
                    <a:pt x="73273" y="9429"/>
                  </a:lnTo>
                  <a:lnTo>
                    <a:pt x="35137" y="35142"/>
                  </a:lnTo>
                  <a:lnTo>
                    <a:pt x="9427" y="73278"/>
                  </a:lnTo>
                  <a:lnTo>
                    <a:pt x="0" y="119976"/>
                  </a:lnTo>
                  <a:lnTo>
                    <a:pt x="0" y="599846"/>
                  </a:lnTo>
                  <a:lnTo>
                    <a:pt x="9427" y="646544"/>
                  </a:lnTo>
                  <a:lnTo>
                    <a:pt x="35137" y="684680"/>
                  </a:lnTo>
                  <a:lnTo>
                    <a:pt x="73273" y="710394"/>
                  </a:lnTo>
                  <a:lnTo>
                    <a:pt x="119976" y="719823"/>
                  </a:lnTo>
                  <a:lnTo>
                    <a:pt x="599846" y="719823"/>
                  </a:lnTo>
                  <a:lnTo>
                    <a:pt x="646542" y="710394"/>
                  </a:lnTo>
                  <a:lnTo>
                    <a:pt x="684674" y="684680"/>
                  </a:lnTo>
                  <a:lnTo>
                    <a:pt x="710383" y="646544"/>
                  </a:lnTo>
                  <a:lnTo>
                    <a:pt x="719810" y="599846"/>
                  </a:lnTo>
                  <a:lnTo>
                    <a:pt x="719810" y="119976"/>
                  </a:lnTo>
                  <a:lnTo>
                    <a:pt x="710383" y="73278"/>
                  </a:lnTo>
                  <a:lnTo>
                    <a:pt x="684674" y="35142"/>
                  </a:lnTo>
                  <a:lnTo>
                    <a:pt x="646542" y="9429"/>
                  </a:lnTo>
                  <a:lnTo>
                    <a:pt x="599846" y="0"/>
                  </a:lnTo>
                  <a:close/>
                </a:path>
              </a:pathLst>
            </a:custGeom>
            <a:solidFill>
              <a:srgbClr val="F6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2460" y="204381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119976"/>
                  </a:moveTo>
                  <a:lnTo>
                    <a:pt x="9427" y="73278"/>
                  </a:lnTo>
                  <a:lnTo>
                    <a:pt x="35137" y="35142"/>
                  </a:lnTo>
                  <a:lnTo>
                    <a:pt x="73273" y="9429"/>
                  </a:lnTo>
                  <a:lnTo>
                    <a:pt x="119976" y="0"/>
                  </a:lnTo>
                  <a:lnTo>
                    <a:pt x="599846" y="0"/>
                  </a:lnTo>
                  <a:lnTo>
                    <a:pt x="646542" y="9429"/>
                  </a:lnTo>
                  <a:lnTo>
                    <a:pt x="684674" y="35142"/>
                  </a:lnTo>
                  <a:lnTo>
                    <a:pt x="710383" y="73278"/>
                  </a:lnTo>
                  <a:lnTo>
                    <a:pt x="719810" y="119976"/>
                  </a:lnTo>
                  <a:lnTo>
                    <a:pt x="719810" y="599846"/>
                  </a:lnTo>
                  <a:lnTo>
                    <a:pt x="710383" y="646544"/>
                  </a:lnTo>
                  <a:lnTo>
                    <a:pt x="684674" y="684680"/>
                  </a:lnTo>
                  <a:lnTo>
                    <a:pt x="646542" y="710394"/>
                  </a:lnTo>
                  <a:lnTo>
                    <a:pt x="599846" y="719823"/>
                  </a:lnTo>
                  <a:lnTo>
                    <a:pt x="119976" y="719823"/>
                  </a:lnTo>
                  <a:lnTo>
                    <a:pt x="73273" y="710394"/>
                  </a:lnTo>
                  <a:lnTo>
                    <a:pt x="35137" y="684680"/>
                  </a:lnTo>
                  <a:lnTo>
                    <a:pt x="9427" y="646544"/>
                  </a:lnTo>
                  <a:lnTo>
                    <a:pt x="0" y="599846"/>
                  </a:lnTo>
                  <a:lnTo>
                    <a:pt x="0" y="119976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92546" y="218839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51721" y="3913506"/>
            <a:ext cx="3490595" cy="2313940"/>
          </a:xfrm>
          <a:custGeom>
            <a:avLst/>
            <a:gdLst/>
            <a:ahLst/>
            <a:cxnLst/>
            <a:rect l="l" t="t" r="r" b="b"/>
            <a:pathLst>
              <a:path w="3490595" h="2313940">
                <a:moveTo>
                  <a:pt x="0" y="385635"/>
                </a:moveTo>
                <a:lnTo>
                  <a:pt x="3004" y="337262"/>
                </a:lnTo>
                <a:lnTo>
                  <a:pt x="11777" y="290682"/>
                </a:lnTo>
                <a:lnTo>
                  <a:pt x="25957" y="246256"/>
                </a:lnTo>
                <a:lnTo>
                  <a:pt x="45183" y="204347"/>
                </a:lnTo>
                <a:lnTo>
                  <a:pt x="69093" y="165314"/>
                </a:lnTo>
                <a:lnTo>
                  <a:pt x="97326" y="129520"/>
                </a:lnTo>
                <a:lnTo>
                  <a:pt x="129520" y="97326"/>
                </a:lnTo>
                <a:lnTo>
                  <a:pt x="165314" y="69093"/>
                </a:lnTo>
                <a:lnTo>
                  <a:pt x="204347" y="45183"/>
                </a:lnTo>
                <a:lnTo>
                  <a:pt x="246256" y="25957"/>
                </a:lnTo>
                <a:lnTo>
                  <a:pt x="290682" y="11777"/>
                </a:lnTo>
                <a:lnTo>
                  <a:pt x="337262" y="3004"/>
                </a:lnTo>
                <a:lnTo>
                  <a:pt x="385635" y="0"/>
                </a:lnTo>
                <a:lnTo>
                  <a:pt x="3104337" y="0"/>
                </a:lnTo>
                <a:lnTo>
                  <a:pt x="3152710" y="3004"/>
                </a:lnTo>
                <a:lnTo>
                  <a:pt x="3199290" y="11777"/>
                </a:lnTo>
                <a:lnTo>
                  <a:pt x="3243715" y="25957"/>
                </a:lnTo>
                <a:lnTo>
                  <a:pt x="3285625" y="45183"/>
                </a:lnTo>
                <a:lnTo>
                  <a:pt x="3324658" y="69093"/>
                </a:lnTo>
                <a:lnTo>
                  <a:pt x="3360452" y="97326"/>
                </a:lnTo>
                <a:lnTo>
                  <a:pt x="3392646" y="129520"/>
                </a:lnTo>
                <a:lnTo>
                  <a:pt x="3420879" y="165314"/>
                </a:lnTo>
                <a:lnTo>
                  <a:pt x="3444789" y="204347"/>
                </a:lnTo>
                <a:lnTo>
                  <a:pt x="3464014" y="246256"/>
                </a:lnTo>
                <a:lnTo>
                  <a:pt x="3478194" y="290682"/>
                </a:lnTo>
                <a:lnTo>
                  <a:pt x="3486968" y="337262"/>
                </a:lnTo>
                <a:lnTo>
                  <a:pt x="3489972" y="385635"/>
                </a:lnTo>
                <a:lnTo>
                  <a:pt x="3489972" y="1928114"/>
                </a:lnTo>
                <a:lnTo>
                  <a:pt x="3486968" y="1976486"/>
                </a:lnTo>
                <a:lnTo>
                  <a:pt x="3478194" y="2023066"/>
                </a:lnTo>
                <a:lnTo>
                  <a:pt x="3464014" y="2067492"/>
                </a:lnTo>
                <a:lnTo>
                  <a:pt x="3444789" y="2109402"/>
                </a:lnTo>
                <a:lnTo>
                  <a:pt x="3420879" y="2148435"/>
                </a:lnTo>
                <a:lnTo>
                  <a:pt x="3392646" y="2184229"/>
                </a:lnTo>
                <a:lnTo>
                  <a:pt x="3360452" y="2216423"/>
                </a:lnTo>
                <a:lnTo>
                  <a:pt x="3324658" y="2244656"/>
                </a:lnTo>
                <a:lnTo>
                  <a:pt x="3285625" y="2268565"/>
                </a:lnTo>
                <a:lnTo>
                  <a:pt x="3243715" y="2287791"/>
                </a:lnTo>
                <a:lnTo>
                  <a:pt x="3199290" y="2301971"/>
                </a:lnTo>
                <a:lnTo>
                  <a:pt x="3152710" y="2310744"/>
                </a:lnTo>
                <a:lnTo>
                  <a:pt x="3104337" y="2313749"/>
                </a:lnTo>
                <a:lnTo>
                  <a:pt x="385635" y="2313749"/>
                </a:lnTo>
                <a:lnTo>
                  <a:pt x="337262" y="2310744"/>
                </a:lnTo>
                <a:lnTo>
                  <a:pt x="290682" y="2301971"/>
                </a:lnTo>
                <a:lnTo>
                  <a:pt x="246256" y="2287791"/>
                </a:lnTo>
                <a:lnTo>
                  <a:pt x="204347" y="2268565"/>
                </a:lnTo>
                <a:lnTo>
                  <a:pt x="165314" y="2244656"/>
                </a:lnTo>
                <a:lnTo>
                  <a:pt x="129520" y="2216423"/>
                </a:lnTo>
                <a:lnTo>
                  <a:pt x="97326" y="2184229"/>
                </a:lnTo>
                <a:lnTo>
                  <a:pt x="69093" y="2148435"/>
                </a:lnTo>
                <a:lnTo>
                  <a:pt x="45183" y="2109402"/>
                </a:lnTo>
                <a:lnTo>
                  <a:pt x="25957" y="2067492"/>
                </a:lnTo>
                <a:lnTo>
                  <a:pt x="11777" y="2023066"/>
                </a:lnTo>
                <a:lnTo>
                  <a:pt x="3004" y="1976486"/>
                </a:lnTo>
                <a:lnTo>
                  <a:pt x="0" y="1928114"/>
                </a:lnTo>
                <a:lnTo>
                  <a:pt x="0" y="385635"/>
                </a:lnTo>
                <a:close/>
              </a:path>
            </a:pathLst>
          </a:custGeom>
          <a:ln w="19050">
            <a:solidFill>
              <a:srgbClr val="00B3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71570" y="4192049"/>
            <a:ext cx="305054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0" algn="ct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LPA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check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pdf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application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documents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errors.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documentation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edit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errors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Immi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application. We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a </a:t>
            </a:r>
            <a:r>
              <a:rPr sz="1400" dirty="0">
                <a:latin typeface="Calibri"/>
                <a:cs typeface="Calibri"/>
              </a:rPr>
              <a:t>copy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application </a:t>
            </a:r>
            <a:r>
              <a:rPr sz="1400" dirty="0">
                <a:latin typeface="Calibri"/>
                <a:cs typeface="Calibri"/>
              </a:rPr>
              <a:t>again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any </a:t>
            </a:r>
            <a:r>
              <a:rPr sz="1400" dirty="0">
                <a:latin typeface="Calibri"/>
                <a:cs typeface="Calibri"/>
              </a:rPr>
              <a:t>amendments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made.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application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issues,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LPA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know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application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10" dirty="0">
                <a:latin typeface="Calibri"/>
                <a:cs typeface="Calibri"/>
              </a:rPr>
              <a:t> lodged.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12065" y="1492759"/>
            <a:ext cx="745490" cy="789305"/>
            <a:chOff x="4212065" y="1492759"/>
            <a:chExt cx="745490" cy="789305"/>
          </a:xfrm>
        </p:grpSpPr>
        <p:sp>
          <p:nvSpPr>
            <p:cNvPr id="20" name="object 20"/>
            <p:cNvSpPr/>
            <p:nvPr/>
          </p:nvSpPr>
          <p:spPr>
            <a:xfrm>
              <a:off x="4224765" y="1505459"/>
              <a:ext cx="720090" cy="763905"/>
            </a:xfrm>
            <a:custGeom>
              <a:avLst/>
              <a:gdLst/>
              <a:ahLst/>
              <a:cxnLst/>
              <a:rect l="l" t="t" r="r" b="b"/>
              <a:pathLst>
                <a:path w="720089" h="763905">
                  <a:moveTo>
                    <a:pt x="599846" y="0"/>
                  </a:moveTo>
                  <a:lnTo>
                    <a:pt x="119976" y="0"/>
                  </a:lnTo>
                  <a:lnTo>
                    <a:pt x="73273" y="9429"/>
                  </a:lnTo>
                  <a:lnTo>
                    <a:pt x="35137" y="35142"/>
                  </a:lnTo>
                  <a:lnTo>
                    <a:pt x="9427" y="73278"/>
                  </a:lnTo>
                  <a:lnTo>
                    <a:pt x="0" y="119976"/>
                  </a:lnTo>
                  <a:lnTo>
                    <a:pt x="0" y="643763"/>
                  </a:lnTo>
                  <a:lnTo>
                    <a:pt x="9427" y="690459"/>
                  </a:lnTo>
                  <a:lnTo>
                    <a:pt x="35137" y="728591"/>
                  </a:lnTo>
                  <a:lnTo>
                    <a:pt x="73273" y="754300"/>
                  </a:lnTo>
                  <a:lnTo>
                    <a:pt x="119976" y="763727"/>
                  </a:lnTo>
                  <a:lnTo>
                    <a:pt x="599846" y="763727"/>
                  </a:lnTo>
                  <a:lnTo>
                    <a:pt x="646542" y="754300"/>
                  </a:lnTo>
                  <a:lnTo>
                    <a:pt x="684674" y="728591"/>
                  </a:lnTo>
                  <a:lnTo>
                    <a:pt x="710383" y="690459"/>
                  </a:lnTo>
                  <a:lnTo>
                    <a:pt x="719810" y="643763"/>
                  </a:lnTo>
                  <a:lnTo>
                    <a:pt x="719810" y="119976"/>
                  </a:lnTo>
                  <a:lnTo>
                    <a:pt x="710383" y="73278"/>
                  </a:lnTo>
                  <a:lnTo>
                    <a:pt x="684674" y="35142"/>
                  </a:lnTo>
                  <a:lnTo>
                    <a:pt x="646542" y="9429"/>
                  </a:lnTo>
                  <a:lnTo>
                    <a:pt x="599846" y="0"/>
                  </a:lnTo>
                  <a:close/>
                </a:path>
              </a:pathLst>
            </a:custGeom>
            <a:solidFill>
              <a:srgbClr val="DF1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24765" y="1505459"/>
              <a:ext cx="720090" cy="763905"/>
            </a:xfrm>
            <a:custGeom>
              <a:avLst/>
              <a:gdLst/>
              <a:ahLst/>
              <a:cxnLst/>
              <a:rect l="l" t="t" r="r" b="b"/>
              <a:pathLst>
                <a:path w="720089" h="763905">
                  <a:moveTo>
                    <a:pt x="0" y="119976"/>
                  </a:moveTo>
                  <a:lnTo>
                    <a:pt x="9427" y="73278"/>
                  </a:lnTo>
                  <a:lnTo>
                    <a:pt x="35137" y="35142"/>
                  </a:lnTo>
                  <a:lnTo>
                    <a:pt x="73273" y="9429"/>
                  </a:lnTo>
                  <a:lnTo>
                    <a:pt x="119976" y="0"/>
                  </a:lnTo>
                  <a:lnTo>
                    <a:pt x="599846" y="0"/>
                  </a:lnTo>
                  <a:lnTo>
                    <a:pt x="646542" y="9429"/>
                  </a:lnTo>
                  <a:lnTo>
                    <a:pt x="684674" y="35142"/>
                  </a:lnTo>
                  <a:lnTo>
                    <a:pt x="710383" y="73278"/>
                  </a:lnTo>
                  <a:lnTo>
                    <a:pt x="719810" y="119976"/>
                  </a:lnTo>
                  <a:lnTo>
                    <a:pt x="719810" y="643763"/>
                  </a:lnTo>
                  <a:lnTo>
                    <a:pt x="710383" y="690459"/>
                  </a:lnTo>
                  <a:lnTo>
                    <a:pt x="684674" y="728591"/>
                  </a:lnTo>
                  <a:lnTo>
                    <a:pt x="646542" y="754300"/>
                  </a:lnTo>
                  <a:lnTo>
                    <a:pt x="599846" y="763727"/>
                  </a:lnTo>
                  <a:lnTo>
                    <a:pt x="119976" y="763727"/>
                  </a:lnTo>
                  <a:lnTo>
                    <a:pt x="73273" y="754300"/>
                  </a:lnTo>
                  <a:lnTo>
                    <a:pt x="35137" y="728591"/>
                  </a:lnTo>
                  <a:lnTo>
                    <a:pt x="9427" y="690459"/>
                  </a:lnTo>
                  <a:lnTo>
                    <a:pt x="0" y="643763"/>
                  </a:lnTo>
                  <a:lnTo>
                    <a:pt x="0" y="119976"/>
                  </a:lnTo>
                  <a:close/>
                </a:path>
              </a:pathLst>
            </a:custGeom>
            <a:ln w="25399">
              <a:solidFill>
                <a:srgbClr val="CC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494850" y="167199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03448" y="1324356"/>
            <a:ext cx="5090160" cy="806450"/>
            <a:chOff x="3203448" y="1324356"/>
            <a:chExt cx="5090160" cy="80645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3448" y="1324356"/>
              <a:ext cx="1216151" cy="2392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46777" y="1424365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0" y="0"/>
                  </a:moveTo>
                  <a:lnTo>
                    <a:pt x="989977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24058" y="138626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2820" y="1633727"/>
              <a:ext cx="970787" cy="49682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370293" y="1668043"/>
              <a:ext cx="746125" cy="299085"/>
            </a:xfrm>
            <a:custGeom>
              <a:avLst/>
              <a:gdLst/>
              <a:ahLst/>
              <a:cxnLst/>
              <a:rect l="l" t="t" r="r" b="b"/>
              <a:pathLst>
                <a:path w="746125" h="299085">
                  <a:moveTo>
                    <a:pt x="0" y="0"/>
                  </a:moveTo>
                  <a:lnTo>
                    <a:pt x="745502" y="298932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89832" y="1926885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19">
                  <a:moveTo>
                    <a:pt x="28359" y="0"/>
                  </a:moveTo>
                  <a:lnTo>
                    <a:pt x="0" y="70726"/>
                  </a:lnTo>
                  <a:lnTo>
                    <a:pt x="84899" y="63728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649852" y="4817343"/>
            <a:ext cx="745490" cy="745490"/>
            <a:chOff x="7649852" y="4817343"/>
            <a:chExt cx="745490" cy="745490"/>
          </a:xfrm>
        </p:grpSpPr>
        <p:sp>
          <p:nvSpPr>
            <p:cNvPr id="31" name="object 31"/>
            <p:cNvSpPr/>
            <p:nvPr/>
          </p:nvSpPr>
          <p:spPr>
            <a:xfrm>
              <a:off x="7662552" y="483004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599846" y="0"/>
                  </a:moveTo>
                  <a:lnTo>
                    <a:pt x="119976" y="0"/>
                  </a:lnTo>
                  <a:lnTo>
                    <a:pt x="73273" y="9429"/>
                  </a:lnTo>
                  <a:lnTo>
                    <a:pt x="35137" y="35142"/>
                  </a:lnTo>
                  <a:lnTo>
                    <a:pt x="9427" y="73278"/>
                  </a:lnTo>
                  <a:lnTo>
                    <a:pt x="0" y="119976"/>
                  </a:lnTo>
                  <a:lnTo>
                    <a:pt x="0" y="599846"/>
                  </a:lnTo>
                  <a:lnTo>
                    <a:pt x="9427" y="646544"/>
                  </a:lnTo>
                  <a:lnTo>
                    <a:pt x="35137" y="684680"/>
                  </a:lnTo>
                  <a:lnTo>
                    <a:pt x="73273" y="710394"/>
                  </a:lnTo>
                  <a:lnTo>
                    <a:pt x="119976" y="719823"/>
                  </a:lnTo>
                  <a:lnTo>
                    <a:pt x="599846" y="719823"/>
                  </a:lnTo>
                  <a:lnTo>
                    <a:pt x="646542" y="710394"/>
                  </a:lnTo>
                  <a:lnTo>
                    <a:pt x="684674" y="684680"/>
                  </a:lnTo>
                  <a:lnTo>
                    <a:pt x="710383" y="646544"/>
                  </a:lnTo>
                  <a:lnTo>
                    <a:pt x="719810" y="599846"/>
                  </a:lnTo>
                  <a:lnTo>
                    <a:pt x="719810" y="119976"/>
                  </a:lnTo>
                  <a:lnTo>
                    <a:pt x="710383" y="73278"/>
                  </a:lnTo>
                  <a:lnTo>
                    <a:pt x="684674" y="35142"/>
                  </a:lnTo>
                  <a:lnTo>
                    <a:pt x="646542" y="9429"/>
                  </a:lnTo>
                  <a:lnTo>
                    <a:pt x="599846" y="0"/>
                  </a:lnTo>
                  <a:close/>
                </a:path>
              </a:pathLst>
            </a:custGeom>
            <a:solidFill>
              <a:srgbClr val="00B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62552" y="483004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119976"/>
                  </a:moveTo>
                  <a:lnTo>
                    <a:pt x="9427" y="73278"/>
                  </a:lnTo>
                  <a:lnTo>
                    <a:pt x="35137" y="35142"/>
                  </a:lnTo>
                  <a:lnTo>
                    <a:pt x="73273" y="9429"/>
                  </a:lnTo>
                  <a:lnTo>
                    <a:pt x="119976" y="0"/>
                  </a:lnTo>
                  <a:lnTo>
                    <a:pt x="599846" y="0"/>
                  </a:lnTo>
                  <a:lnTo>
                    <a:pt x="646542" y="9429"/>
                  </a:lnTo>
                  <a:lnTo>
                    <a:pt x="684674" y="35142"/>
                  </a:lnTo>
                  <a:lnTo>
                    <a:pt x="710383" y="73278"/>
                  </a:lnTo>
                  <a:lnTo>
                    <a:pt x="719810" y="119976"/>
                  </a:lnTo>
                  <a:lnTo>
                    <a:pt x="719810" y="599846"/>
                  </a:lnTo>
                  <a:lnTo>
                    <a:pt x="710383" y="646544"/>
                  </a:lnTo>
                  <a:lnTo>
                    <a:pt x="684674" y="684680"/>
                  </a:lnTo>
                  <a:lnTo>
                    <a:pt x="646542" y="710394"/>
                  </a:lnTo>
                  <a:lnTo>
                    <a:pt x="599846" y="719823"/>
                  </a:lnTo>
                  <a:lnTo>
                    <a:pt x="119976" y="719823"/>
                  </a:lnTo>
                  <a:lnTo>
                    <a:pt x="73273" y="710394"/>
                  </a:lnTo>
                  <a:lnTo>
                    <a:pt x="35137" y="684680"/>
                  </a:lnTo>
                  <a:lnTo>
                    <a:pt x="9427" y="646544"/>
                  </a:lnTo>
                  <a:lnTo>
                    <a:pt x="0" y="599846"/>
                  </a:lnTo>
                  <a:lnTo>
                    <a:pt x="0" y="119976"/>
                  </a:lnTo>
                  <a:close/>
                </a:path>
              </a:pathLst>
            </a:custGeom>
            <a:ln w="25400">
              <a:solidFill>
                <a:srgbClr val="0FC1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32639" y="497462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681715" y="3209544"/>
            <a:ext cx="481965" cy="768350"/>
            <a:chOff x="10681715" y="3209544"/>
            <a:chExt cx="481965" cy="76835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1715" y="3209544"/>
              <a:ext cx="481583" cy="76809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830737" y="3237397"/>
              <a:ext cx="279400" cy="544830"/>
            </a:xfrm>
            <a:custGeom>
              <a:avLst/>
              <a:gdLst/>
              <a:ahLst/>
              <a:cxnLst/>
              <a:rect l="l" t="t" r="r" b="b"/>
              <a:pathLst>
                <a:path w="279400" h="544829">
                  <a:moveTo>
                    <a:pt x="279222" y="0"/>
                  </a:moveTo>
                  <a:lnTo>
                    <a:pt x="0" y="544436"/>
                  </a:lnTo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801764" y="3753140"/>
              <a:ext cx="69215" cy="85725"/>
            </a:xfrm>
            <a:custGeom>
              <a:avLst/>
              <a:gdLst/>
              <a:ahLst/>
              <a:cxnLst/>
              <a:rect l="l" t="t" r="r" b="b"/>
              <a:pathLst>
                <a:path w="69215" h="85725">
                  <a:moveTo>
                    <a:pt x="863" y="0"/>
                  </a:moveTo>
                  <a:lnTo>
                    <a:pt x="0" y="85191"/>
                  </a:lnTo>
                  <a:lnTo>
                    <a:pt x="68668" y="3477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3330552" y="4409434"/>
            <a:ext cx="720090" cy="635635"/>
          </a:xfrm>
          <a:custGeom>
            <a:avLst/>
            <a:gdLst/>
            <a:ahLst/>
            <a:cxnLst/>
            <a:rect l="l" t="t" r="r" b="b"/>
            <a:pathLst>
              <a:path w="720089" h="635635">
                <a:moveTo>
                  <a:pt x="614070" y="0"/>
                </a:moveTo>
                <a:lnTo>
                  <a:pt x="105930" y="0"/>
                </a:lnTo>
                <a:lnTo>
                  <a:pt x="64695" y="8325"/>
                </a:lnTo>
                <a:lnTo>
                  <a:pt x="31024" y="31029"/>
                </a:lnTo>
                <a:lnTo>
                  <a:pt x="8323" y="64700"/>
                </a:lnTo>
                <a:lnTo>
                  <a:pt x="0" y="105930"/>
                </a:lnTo>
                <a:lnTo>
                  <a:pt x="0" y="529628"/>
                </a:lnTo>
                <a:lnTo>
                  <a:pt x="8323" y="570855"/>
                </a:lnTo>
                <a:lnTo>
                  <a:pt x="31024" y="604523"/>
                </a:lnTo>
                <a:lnTo>
                  <a:pt x="64695" y="627222"/>
                </a:lnTo>
                <a:lnTo>
                  <a:pt x="105930" y="635546"/>
                </a:lnTo>
                <a:lnTo>
                  <a:pt x="614070" y="635546"/>
                </a:lnTo>
                <a:lnTo>
                  <a:pt x="655305" y="627222"/>
                </a:lnTo>
                <a:lnTo>
                  <a:pt x="688976" y="604523"/>
                </a:lnTo>
                <a:lnTo>
                  <a:pt x="711677" y="570855"/>
                </a:lnTo>
                <a:lnTo>
                  <a:pt x="720001" y="529628"/>
                </a:lnTo>
                <a:lnTo>
                  <a:pt x="720001" y="105930"/>
                </a:lnTo>
                <a:lnTo>
                  <a:pt x="711677" y="64700"/>
                </a:lnTo>
                <a:lnTo>
                  <a:pt x="688976" y="31029"/>
                </a:lnTo>
                <a:lnTo>
                  <a:pt x="655305" y="8325"/>
                </a:lnTo>
                <a:lnTo>
                  <a:pt x="61407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600540" y="451181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14042" y="3743138"/>
            <a:ext cx="2933065" cy="2313940"/>
          </a:xfrm>
          <a:custGeom>
            <a:avLst/>
            <a:gdLst/>
            <a:ahLst/>
            <a:cxnLst/>
            <a:rect l="l" t="t" r="r" b="b"/>
            <a:pathLst>
              <a:path w="2933065" h="2313940">
                <a:moveTo>
                  <a:pt x="0" y="385635"/>
                </a:moveTo>
                <a:lnTo>
                  <a:pt x="3004" y="337262"/>
                </a:lnTo>
                <a:lnTo>
                  <a:pt x="11777" y="290682"/>
                </a:lnTo>
                <a:lnTo>
                  <a:pt x="25957" y="246256"/>
                </a:lnTo>
                <a:lnTo>
                  <a:pt x="45183" y="204347"/>
                </a:lnTo>
                <a:lnTo>
                  <a:pt x="69093" y="165314"/>
                </a:lnTo>
                <a:lnTo>
                  <a:pt x="97326" y="129520"/>
                </a:lnTo>
                <a:lnTo>
                  <a:pt x="129520" y="97326"/>
                </a:lnTo>
                <a:lnTo>
                  <a:pt x="165314" y="69093"/>
                </a:lnTo>
                <a:lnTo>
                  <a:pt x="204347" y="45183"/>
                </a:lnTo>
                <a:lnTo>
                  <a:pt x="246256" y="25957"/>
                </a:lnTo>
                <a:lnTo>
                  <a:pt x="290682" y="11777"/>
                </a:lnTo>
                <a:lnTo>
                  <a:pt x="337262" y="3004"/>
                </a:lnTo>
                <a:lnTo>
                  <a:pt x="385635" y="0"/>
                </a:lnTo>
                <a:lnTo>
                  <a:pt x="2547035" y="0"/>
                </a:lnTo>
                <a:lnTo>
                  <a:pt x="2595408" y="3004"/>
                </a:lnTo>
                <a:lnTo>
                  <a:pt x="2641987" y="11777"/>
                </a:lnTo>
                <a:lnTo>
                  <a:pt x="2686412" y="25957"/>
                </a:lnTo>
                <a:lnTo>
                  <a:pt x="2728321" y="45183"/>
                </a:lnTo>
                <a:lnTo>
                  <a:pt x="2767352" y="69093"/>
                </a:lnTo>
                <a:lnTo>
                  <a:pt x="2803145" y="97326"/>
                </a:lnTo>
                <a:lnTo>
                  <a:pt x="2835338" y="129520"/>
                </a:lnTo>
                <a:lnTo>
                  <a:pt x="2863569" y="165314"/>
                </a:lnTo>
                <a:lnTo>
                  <a:pt x="2887477" y="204347"/>
                </a:lnTo>
                <a:lnTo>
                  <a:pt x="2906702" y="246256"/>
                </a:lnTo>
                <a:lnTo>
                  <a:pt x="2920881" y="290682"/>
                </a:lnTo>
                <a:lnTo>
                  <a:pt x="2929654" y="337262"/>
                </a:lnTo>
                <a:lnTo>
                  <a:pt x="2932658" y="385635"/>
                </a:lnTo>
                <a:lnTo>
                  <a:pt x="2932658" y="1928114"/>
                </a:lnTo>
                <a:lnTo>
                  <a:pt x="2929654" y="1976486"/>
                </a:lnTo>
                <a:lnTo>
                  <a:pt x="2920881" y="2023066"/>
                </a:lnTo>
                <a:lnTo>
                  <a:pt x="2906702" y="2067492"/>
                </a:lnTo>
                <a:lnTo>
                  <a:pt x="2887477" y="2109402"/>
                </a:lnTo>
                <a:lnTo>
                  <a:pt x="2863569" y="2148435"/>
                </a:lnTo>
                <a:lnTo>
                  <a:pt x="2835338" y="2184229"/>
                </a:lnTo>
                <a:lnTo>
                  <a:pt x="2803145" y="2216423"/>
                </a:lnTo>
                <a:lnTo>
                  <a:pt x="2767352" y="2244656"/>
                </a:lnTo>
                <a:lnTo>
                  <a:pt x="2728321" y="2268565"/>
                </a:lnTo>
                <a:lnTo>
                  <a:pt x="2686412" y="2287791"/>
                </a:lnTo>
                <a:lnTo>
                  <a:pt x="2641987" y="2301971"/>
                </a:lnTo>
                <a:lnTo>
                  <a:pt x="2595408" y="2310744"/>
                </a:lnTo>
                <a:lnTo>
                  <a:pt x="2547035" y="2313749"/>
                </a:lnTo>
                <a:lnTo>
                  <a:pt x="385635" y="2313749"/>
                </a:lnTo>
                <a:lnTo>
                  <a:pt x="337262" y="2310744"/>
                </a:lnTo>
                <a:lnTo>
                  <a:pt x="290682" y="2301971"/>
                </a:lnTo>
                <a:lnTo>
                  <a:pt x="246256" y="2287791"/>
                </a:lnTo>
                <a:lnTo>
                  <a:pt x="204347" y="2268565"/>
                </a:lnTo>
                <a:lnTo>
                  <a:pt x="165314" y="2244656"/>
                </a:lnTo>
                <a:lnTo>
                  <a:pt x="129520" y="2216423"/>
                </a:lnTo>
                <a:lnTo>
                  <a:pt x="97326" y="2184229"/>
                </a:lnTo>
                <a:lnTo>
                  <a:pt x="69093" y="2148435"/>
                </a:lnTo>
                <a:lnTo>
                  <a:pt x="45183" y="2109402"/>
                </a:lnTo>
                <a:lnTo>
                  <a:pt x="25957" y="2067492"/>
                </a:lnTo>
                <a:lnTo>
                  <a:pt x="11777" y="2023066"/>
                </a:lnTo>
                <a:lnTo>
                  <a:pt x="3004" y="1976486"/>
                </a:lnTo>
                <a:lnTo>
                  <a:pt x="0" y="1928114"/>
                </a:lnTo>
                <a:lnTo>
                  <a:pt x="0" y="385635"/>
                </a:lnTo>
                <a:close/>
              </a:path>
            </a:pathLst>
          </a:custGeom>
          <a:ln w="25400">
            <a:solidFill>
              <a:srgbClr val="001F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32518" y="4509361"/>
            <a:ext cx="18948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1625" algn="just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LPA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communicates requests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additional information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HA.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8681" y="3242981"/>
            <a:ext cx="6978015" cy="2127250"/>
            <a:chOff x="608681" y="3242981"/>
            <a:chExt cx="6978015" cy="2127250"/>
          </a:xfrm>
        </p:grpSpPr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7311" y="4800600"/>
              <a:ext cx="899159" cy="46329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865035" y="4923369"/>
              <a:ext cx="674370" cy="266700"/>
            </a:xfrm>
            <a:custGeom>
              <a:avLst/>
              <a:gdLst/>
              <a:ahLst/>
              <a:cxnLst/>
              <a:rect l="l" t="t" r="r" b="b"/>
              <a:pathLst>
                <a:path w="674370" h="266700">
                  <a:moveTo>
                    <a:pt x="674027" y="26658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05982" y="489261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84874" y="0"/>
                  </a:moveTo>
                  <a:lnTo>
                    <a:pt x="0" y="7391"/>
                  </a:lnTo>
                  <a:lnTo>
                    <a:pt x="56845" y="70853"/>
                  </a:lnTo>
                  <a:lnTo>
                    <a:pt x="848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1381" y="3255681"/>
              <a:ext cx="2560955" cy="2101850"/>
            </a:xfrm>
            <a:custGeom>
              <a:avLst/>
              <a:gdLst/>
              <a:ahLst/>
              <a:cxnLst/>
              <a:rect l="l" t="t" r="r" b="b"/>
              <a:pathLst>
                <a:path w="2560955" h="2101850">
                  <a:moveTo>
                    <a:pt x="0" y="350240"/>
                  </a:moveTo>
                  <a:lnTo>
                    <a:pt x="3197" y="302714"/>
                  </a:lnTo>
                  <a:lnTo>
                    <a:pt x="12510" y="257132"/>
                  </a:lnTo>
                  <a:lnTo>
                    <a:pt x="27523" y="213910"/>
                  </a:lnTo>
                  <a:lnTo>
                    <a:pt x="47817" y="173466"/>
                  </a:lnTo>
                  <a:lnTo>
                    <a:pt x="72976" y="136218"/>
                  </a:lnTo>
                  <a:lnTo>
                    <a:pt x="102582" y="102582"/>
                  </a:lnTo>
                  <a:lnTo>
                    <a:pt x="136218" y="72976"/>
                  </a:lnTo>
                  <a:lnTo>
                    <a:pt x="173466" y="47817"/>
                  </a:lnTo>
                  <a:lnTo>
                    <a:pt x="213910" y="27523"/>
                  </a:lnTo>
                  <a:lnTo>
                    <a:pt x="257132" y="12510"/>
                  </a:lnTo>
                  <a:lnTo>
                    <a:pt x="302714" y="3197"/>
                  </a:lnTo>
                  <a:lnTo>
                    <a:pt x="350240" y="0"/>
                  </a:lnTo>
                  <a:lnTo>
                    <a:pt x="2210536" y="0"/>
                  </a:lnTo>
                  <a:lnTo>
                    <a:pt x="2258062" y="3197"/>
                  </a:lnTo>
                  <a:lnTo>
                    <a:pt x="2303644" y="12510"/>
                  </a:lnTo>
                  <a:lnTo>
                    <a:pt x="2346866" y="27523"/>
                  </a:lnTo>
                  <a:lnTo>
                    <a:pt x="2387310" y="47817"/>
                  </a:lnTo>
                  <a:lnTo>
                    <a:pt x="2424558" y="72976"/>
                  </a:lnTo>
                  <a:lnTo>
                    <a:pt x="2458194" y="102582"/>
                  </a:lnTo>
                  <a:lnTo>
                    <a:pt x="2487800" y="136218"/>
                  </a:lnTo>
                  <a:lnTo>
                    <a:pt x="2512959" y="173466"/>
                  </a:lnTo>
                  <a:lnTo>
                    <a:pt x="2533253" y="213910"/>
                  </a:lnTo>
                  <a:lnTo>
                    <a:pt x="2548266" y="257132"/>
                  </a:lnTo>
                  <a:lnTo>
                    <a:pt x="2557579" y="302714"/>
                  </a:lnTo>
                  <a:lnTo>
                    <a:pt x="2560777" y="350240"/>
                  </a:lnTo>
                  <a:lnTo>
                    <a:pt x="2560777" y="1751139"/>
                  </a:lnTo>
                  <a:lnTo>
                    <a:pt x="2557579" y="1798665"/>
                  </a:lnTo>
                  <a:lnTo>
                    <a:pt x="2548266" y="1844247"/>
                  </a:lnTo>
                  <a:lnTo>
                    <a:pt x="2533253" y="1887469"/>
                  </a:lnTo>
                  <a:lnTo>
                    <a:pt x="2512959" y="1927913"/>
                  </a:lnTo>
                  <a:lnTo>
                    <a:pt x="2487800" y="1965161"/>
                  </a:lnTo>
                  <a:lnTo>
                    <a:pt x="2458194" y="1998797"/>
                  </a:lnTo>
                  <a:lnTo>
                    <a:pt x="2424558" y="2028403"/>
                  </a:lnTo>
                  <a:lnTo>
                    <a:pt x="2387310" y="2053562"/>
                  </a:lnTo>
                  <a:lnTo>
                    <a:pt x="2346866" y="2073856"/>
                  </a:lnTo>
                  <a:lnTo>
                    <a:pt x="2303644" y="2088869"/>
                  </a:lnTo>
                  <a:lnTo>
                    <a:pt x="2258062" y="2098182"/>
                  </a:lnTo>
                  <a:lnTo>
                    <a:pt x="2210536" y="2101380"/>
                  </a:lnTo>
                  <a:lnTo>
                    <a:pt x="350240" y="2101380"/>
                  </a:lnTo>
                  <a:lnTo>
                    <a:pt x="302714" y="2098182"/>
                  </a:lnTo>
                  <a:lnTo>
                    <a:pt x="257132" y="2088869"/>
                  </a:lnTo>
                  <a:lnTo>
                    <a:pt x="213910" y="2073856"/>
                  </a:lnTo>
                  <a:lnTo>
                    <a:pt x="173466" y="2053562"/>
                  </a:lnTo>
                  <a:lnTo>
                    <a:pt x="136218" y="2028403"/>
                  </a:lnTo>
                  <a:lnTo>
                    <a:pt x="102582" y="1998797"/>
                  </a:lnTo>
                  <a:lnTo>
                    <a:pt x="72976" y="1965161"/>
                  </a:lnTo>
                  <a:lnTo>
                    <a:pt x="47817" y="1927913"/>
                  </a:lnTo>
                  <a:lnTo>
                    <a:pt x="27523" y="1887469"/>
                  </a:lnTo>
                  <a:lnTo>
                    <a:pt x="12510" y="1844247"/>
                  </a:lnTo>
                  <a:lnTo>
                    <a:pt x="3197" y="1798665"/>
                  </a:lnTo>
                  <a:lnTo>
                    <a:pt x="0" y="1751139"/>
                  </a:lnTo>
                  <a:lnTo>
                    <a:pt x="0" y="350240"/>
                  </a:lnTo>
                  <a:close/>
                </a:path>
              </a:pathLst>
            </a:custGeom>
            <a:ln w="25400">
              <a:solidFill>
                <a:srgbClr val="D11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469209" y="3793802"/>
            <a:ext cx="1137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Once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visa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0593" y="4037640"/>
            <a:ext cx="21018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application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been </a:t>
            </a:r>
            <a:r>
              <a:rPr sz="1600" spc="-10" dirty="0">
                <a:latin typeface="Calibri"/>
                <a:cs typeface="Calibri"/>
              </a:rPr>
              <a:t>approved, </a:t>
            </a:r>
            <a:r>
              <a:rPr sz="1600" spc="-30" dirty="0">
                <a:latin typeface="Calibri"/>
                <a:cs typeface="Calibri"/>
              </a:rPr>
              <a:t>LPA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send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grant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notice.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62518" y="3680355"/>
            <a:ext cx="3656965" cy="635635"/>
            <a:chOff x="162518" y="3680355"/>
            <a:chExt cx="3656965" cy="635635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40" y="3870960"/>
              <a:ext cx="755903" cy="32003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243812" y="3985130"/>
              <a:ext cx="530225" cy="131445"/>
            </a:xfrm>
            <a:custGeom>
              <a:avLst/>
              <a:gdLst/>
              <a:ahLst/>
              <a:cxnLst/>
              <a:rect l="l" t="t" r="r" b="b"/>
              <a:pathLst>
                <a:path w="530225" h="131445">
                  <a:moveTo>
                    <a:pt x="529704" y="13089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82158" y="3951189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5">
                  <a:moveTo>
                    <a:pt x="83121" y="0"/>
                  </a:moveTo>
                  <a:lnTo>
                    <a:pt x="0" y="18707"/>
                  </a:lnTo>
                  <a:lnTo>
                    <a:pt x="64833" y="7397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2518" y="3680355"/>
              <a:ext cx="720090" cy="635635"/>
            </a:xfrm>
            <a:custGeom>
              <a:avLst/>
              <a:gdLst/>
              <a:ahLst/>
              <a:cxnLst/>
              <a:rect l="l" t="t" r="r" b="b"/>
              <a:pathLst>
                <a:path w="720090" h="635635">
                  <a:moveTo>
                    <a:pt x="614070" y="0"/>
                  </a:moveTo>
                  <a:lnTo>
                    <a:pt x="105930" y="0"/>
                  </a:lnTo>
                  <a:lnTo>
                    <a:pt x="64695" y="8325"/>
                  </a:lnTo>
                  <a:lnTo>
                    <a:pt x="31024" y="31029"/>
                  </a:lnTo>
                  <a:lnTo>
                    <a:pt x="8323" y="64700"/>
                  </a:lnTo>
                  <a:lnTo>
                    <a:pt x="0" y="105930"/>
                  </a:lnTo>
                  <a:lnTo>
                    <a:pt x="0" y="529628"/>
                  </a:lnTo>
                  <a:lnTo>
                    <a:pt x="8323" y="570855"/>
                  </a:lnTo>
                  <a:lnTo>
                    <a:pt x="31024" y="604523"/>
                  </a:lnTo>
                  <a:lnTo>
                    <a:pt x="64695" y="627222"/>
                  </a:lnTo>
                  <a:lnTo>
                    <a:pt x="105930" y="635546"/>
                  </a:lnTo>
                  <a:lnTo>
                    <a:pt x="614070" y="635546"/>
                  </a:lnTo>
                  <a:lnTo>
                    <a:pt x="655305" y="627222"/>
                  </a:lnTo>
                  <a:lnTo>
                    <a:pt x="688976" y="604523"/>
                  </a:lnTo>
                  <a:lnTo>
                    <a:pt x="711677" y="570855"/>
                  </a:lnTo>
                  <a:lnTo>
                    <a:pt x="720001" y="529628"/>
                  </a:lnTo>
                  <a:lnTo>
                    <a:pt x="720001" y="105930"/>
                  </a:lnTo>
                  <a:lnTo>
                    <a:pt x="711677" y="64700"/>
                  </a:lnTo>
                  <a:lnTo>
                    <a:pt x="688976" y="31029"/>
                  </a:lnTo>
                  <a:lnTo>
                    <a:pt x="655305" y="8325"/>
                  </a:lnTo>
                  <a:lnTo>
                    <a:pt x="614070" y="0"/>
                  </a:lnTo>
                  <a:close/>
                </a:path>
              </a:pathLst>
            </a:custGeom>
            <a:solidFill>
              <a:srgbClr val="CD08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32506" y="378274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460" y="435421"/>
            <a:ext cx="61379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D0830"/>
                </a:solidFill>
              </a:rPr>
              <a:t>Department</a:t>
            </a:r>
            <a:r>
              <a:rPr spc="-85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of</a:t>
            </a:r>
            <a:r>
              <a:rPr spc="-60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Home</a:t>
            </a:r>
            <a:r>
              <a:rPr spc="-70" dirty="0">
                <a:solidFill>
                  <a:srgbClr val="CD0830"/>
                </a:solidFill>
              </a:rPr>
              <a:t> </a:t>
            </a:r>
            <a:r>
              <a:rPr dirty="0">
                <a:solidFill>
                  <a:srgbClr val="CD0830"/>
                </a:solidFill>
              </a:rPr>
              <a:t>Affairs</a:t>
            </a:r>
            <a:r>
              <a:rPr spc="-80" dirty="0">
                <a:solidFill>
                  <a:srgbClr val="CD0830"/>
                </a:solidFill>
              </a:rPr>
              <a:t> </a:t>
            </a:r>
            <a:r>
              <a:rPr spc="-10" dirty="0">
                <a:solidFill>
                  <a:srgbClr val="CD0830"/>
                </a:solidFill>
              </a:rPr>
              <a:t>current </a:t>
            </a:r>
            <a:r>
              <a:rPr dirty="0">
                <a:solidFill>
                  <a:srgbClr val="CD0830"/>
                </a:solidFill>
              </a:rPr>
              <a:t>processing</a:t>
            </a:r>
            <a:r>
              <a:rPr spc="-105" dirty="0">
                <a:solidFill>
                  <a:srgbClr val="CD0830"/>
                </a:solidFill>
              </a:rPr>
              <a:t> </a:t>
            </a:r>
            <a:r>
              <a:rPr spc="-20" dirty="0">
                <a:solidFill>
                  <a:srgbClr val="CD0830"/>
                </a:solidFill>
              </a:rPr>
              <a:t>times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0189" y="2505625"/>
            <a:ext cx="4976495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23215" indent="-310515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323215" algn="l"/>
              </a:tabLst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50%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applications: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33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business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  <a:p>
            <a:pPr marL="323215" indent="-31051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23215" algn="l"/>
              </a:tabLst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90%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applications: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61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business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6155" y="2544980"/>
            <a:ext cx="928369" cy="1327150"/>
          </a:xfrm>
          <a:custGeom>
            <a:avLst/>
            <a:gdLst/>
            <a:ahLst/>
            <a:cxnLst/>
            <a:rect l="l" t="t" r="r" b="b"/>
            <a:pathLst>
              <a:path w="928370" h="1327150">
                <a:moveTo>
                  <a:pt x="928169" y="99502"/>
                </a:moveTo>
                <a:lnTo>
                  <a:pt x="0" y="99502"/>
                </a:lnTo>
                <a:lnTo>
                  <a:pt x="0" y="0"/>
                </a:lnTo>
                <a:lnTo>
                  <a:pt x="928169" y="0"/>
                </a:lnTo>
                <a:lnTo>
                  <a:pt x="928169" y="99502"/>
                </a:lnTo>
                <a:close/>
              </a:path>
              <a:path w="928370" h="1327150">
                <a:moveTo>
                  <a:pt x="883418" y="1227194"/>
                </a:moveTo>
                <a:lnTo>
                  <a:pt x="43093" y="1227194"/>
                </a:lnTo>
                <a:lnTo>
                  <a:pt x="48516" y="1183323"/>
                </a:lnTo>
                <a:lnTo>
                  <a:pt x="57053" y="1137110"/>
                </a:lnTo>
                <a:lnTo>
                  <a:pt x="68582" y="1089218"/>
                </a:lnTo>
                <a:lnTo>
                  <a:pt x="82980" y="1040306"/>
                </a:lnTo>
                <a:lnTo>
                  <a:pt x="100127" y="991036"/>
                </a:lnTo>
                <a:lnTo>
                  <a:pt x="119898" y="942070"/>
                </a:lnTo>
                <a:lnTo>
                  <a:pt x="142173" y="894069"/>
                </a:lnTo>
                <a:lnTo>
                  <a:pt x="166829" y="847693"/>
                </a:lnTo>
                <a:lnTo>
                  <a:pt x="193743" y="803605"/>
                </a:lnTo>
                <a:lnTo>
                  <a:pt x="222794" y="762465"/>
                </a:lnTo>
                <a:lnTo>
                  <a:pt x="253859" y="724935"/>
                </a:lnTo>
                <a:lnTo>
                  <a:pt x="286817" y="691675"/>
                </a:lnTo>
                <a:lnTo>
                  <a:pt x="321544" y="663348"/>
                </a:lnTo>
                <a:lnTo>
                  <a:pt x="286844" y="635020"/>
                </a:lnTo>
                <a:lnTo>
                  <a:pt x="253959" y="601761"/>
                </a:lnTo>
                <a:lnTo>
                  <a:pt x="222998" y="564230"/>
                </a:lnTo>
                <a:lnTo>
                  <a:pt x="194069" y="523091"/>
                </a:lnTo>
                <a:lnTo>
                  <a:pt x="167281" y="479002"/>
                </a:lnTo>
                <a:lnTo>
                  <a:pt x="142743" y="432627"/>
                </a:lnTo>
                <a:lnTo>
                  <a:pt x="120564" y="384625"/>
                </a:lnTo>
                <a:lnTo>
                  <a:pt x="100851" y="335659"/>
                </a:lnTo>
                <a:lnTo>
                  <a:pt x="83714" y="286390"/>
                </a:lnTo>
                <a:lnTo>
                  <a:pt x="69261" y="237478"/>
                </a:lnTo>
                <a:lnTo>
                  <a:pt x="57600" y="189585"/>
                </a:lnTo>
                <a:lnTo>
                  <a:pt x="48842" y="143373"/>
                </a:lnTo>
                <a:lnTo>
                  <a:pt x="43093" y="99502"/>
                </a:lnTo>
                <a:lnTo>
                  <a:pt x="144197" y="99502"/>
                </a:lnTo>
                <a:lnTo>
                  <a:pt x="150681" y="145237"/>
                </a:lnTo>
                <a:lnTo>
                  <a:pt x="160894" y="193193"/>
                </a:lnTo>
                <a:lnTo>
                  <a:pt x="174536" y="242464"/>
                </a:lnTo>
                <a:lnTo>
                  <a:pt x="191308" y="292147"/>
                </a:lnTo>
                <a:lnTo>
                  <a:pt x="210912" y="341336"/>
                </a:lnTo>
                <a:lnTo>
                  <a:pt x="233049" y="389127"/>
                </a:lnTo>
                <a:lnTo>
                  <a:pt x="257420" y="434616"/>
                </a:lnTo>
                <a:lnTo>
                  <a:pt x="283726" y="476898"/>
                </a:lnTo>
                <a:lnTo>
                  <a:pt x="311669" y="515067"/>
                </a:lnTo>
                <a:lnTo>
                  <a:pt x="340949" y="548221"/>
                </a:lnTo>
                <a:lnTo>
                  <a:pt x="371267" y="575454"/>
                </a:lnTo>
                <a:lnTo>
                  <a:pt x="389188" y="593385"/>
                </a:lnTo>
                <a:lnTo>
                  <a:pt x="402759" y="614426"/>
                </a:lnTo>
                <a:lnTo>
                  <a:pt x="411357" y="637954"/>
                </a:lnTo>
                <a:lnTo>
                  <a:pt x="414361" y="663348"/>
                </a:lnTo>
                <a:lnTo>
                  <a:pt x="411357" y="688742"/>
                </a:lnTo>
                <a:lnTo>
                  <a:pt x="402759" y="712270"/>
                </a:lnTo>
                <a:lnTo>
                  <a:pt x="389188" y="733310"/>
                </a:lnTo>
                <a:lnTo>
                  <a:pt x="371267" y="751241"/>
                </a:lnTo>
                <a:lnTo>
                  <a:pt x="338092" y="781265"/>
                </a:lnTo>
                <a:lnTo>
                  <a:pt x="306348" y="818691"/>
                </a:lnTo>
                <a:lnTo>
                  <a:pt x="276276" y="862167"/>
                </a:lnTo>
                <a:lnTo>
                  <a:pt x="248112" y="910339"/>
                </a:lnTo>
                <a:lnTo>
                  <a:pt x="222097" y="961854"/>
                </a:lnTo>
                <a:lnTo>
                  <a:pt x="814601" y="961854"/>
                </a:lnTo>
                <a:lnTo>
                  <a:pt x="826384" y="991036"/>
                </a:lnTo>
                <a:lnTo>
                  <a:pt x="843530" y="1040306"/>
                </a:lnTo>
                <a:lnTo>
                  <a:pt x="857929" y="1089218"/>
                </a:lnTo>
                <a:lnTo>
                  <a:pt x="869458" y="1137110"/>
                </a:lnTo>
                <a:lnTo>
                  <a:pt x="877995" y="1183323"/>
                </a:lnTo>
                <a:lnTo>
                  <a:pt x="883418" y="1227194"/>
                </a:lnTo>
                <a:close/>
              </a:path>
              <a:path w="928370" h="1327150">
                <a:moveTo>
                  <a:pt x="814601" y="961854"/>
                </a:moveTo>
                <a:lnTo>
                  <a:pt x="706071" y="961854"/>
                </a:lnTo>
                <a:lnTo>
                  <a:pt x="680692" y="910498"/>
                </a:lnTo>
                <a:lnTo>
                  <a:pt x="652609" y="862644"/>
                </a:lnTo>
                <a:lnTo>
                  <a:pt x="622297" y="819407"/>
                </a:lnTo>
                <a:lnTo>
                  <a:pt x="590236" y="781901"/>
                </a:lnTo>
                <a:lnTo>
                  <a:pt x="556901" y="751241"/>
                </a:lnTo>
                <a:lnTo>
                  <a:pt x="538980" y="733310"/>
                </a:lnTo>
                <a:lnTo>
                  <a:pt x="525410" y="712270"/>
                </a:lnTo>
                <a:lnTo>
                  <a:pt x="516812" y="688742"/>
                </a:lnTo>
                <a:lnTo>
                  <a:pt x="513807" y="663348"/>
                </a:lnTo>
                <a:lnTo>
                  <a:pt x="516837" y="637954"/>
                </a:lnTo>
                <a:lnTo>
                  <a:pt x="525617" y="614426"/>
                </a:lnTo>
                <a:lnTo>
                  <a:pt x="539679" y="593385"/>
                </a:lnTo>
                <a:lnTo>
                  <a:pt x="558558" y="575454"/>
                </a:lnTo>
                <a:lnTo>
                  <a:pt x="588840" y="548221"/>
                </a:lnTo>
                <a:lnTo>
                  <a:pt x="618022" y="515067"/>
                </a:lnTo>
                <a:lnTo>
                  <a:pt x="645830" y="476898"/>
                </a:lnTo>
                <a:lnTo>
                  <a:pt x="671987" y="434616"/>
                </a:lnTo>
                <a:lnTo>
                  <a:pt x="696216" y="389127"/>
                </a:lnTo>
                <a:lnTo>
                  <a:pt x="718241" y="341336"/>
                </a:lnTo>
                <a:lnTo>
                  <a:pt x="737785" y="292147"/>
                </a:lnTo>
                <a:lnTo>
                  <a:pt x="754573" y="242464"/>
                </a:lnTo>
                <a:lnTo>
                  <a:pt x="768327" y="193193"/>
                </a:lnTo>
                <a:lnTo>
                  <a:pt x="778771" y="145237"/>
                </a:lnTo>
                <a:lnTo>
                  <a:pt x="785628" y="99502"/>
                </a:lnTo>
                <a:lnTo>
                  <a:pt x="883418" y="99502"/>
                </a:lnTo>
                <a:lnTo>
                  <a:pt x="877995" y="143373"/>
                </a:lnTo>
                <a:lnTo>
                  <a:pt x="869458" y="189585"/>
                </a:lnTo>
                <a:lnTo>
                  <a:pt x="857929" y="237478"/>
                </a:lnTo>
                <a:lnTo>
                  <a:pt x="843530" y="286390"/>
                </a:lnTo>
                <a:lnTo>
                  <a:pt x="826384" y="335659"/>
                </a:lnTo>
                <a:lnTo>
                  <a:pt x="806612" y="384625"/>
                </a:lnTo>
                <a:lnTo>
                  <a:pt x="784338" y="432627"/>
                </a:lnTo>
                <a:lnTo>
                  <a:pt x="759682" y="479002"/>
                </a:lnTo>
                <a:lnTo>
                  <a:pt x="732767" y="523091"/>
                </a:lnTo>
                <a:lnTo>
                  <a:pt x="703717" y="564230"/>
                </a:lnTo>
                <a:lnTo>
                  <a:pt x="672651" y="601761"/>
                </a:lnTo>
                <a:lnTo>
                  <a:pt x="639694" y="635020"/>
                </a:lnTo>
                <a:lnTo>
                  <a:pt x="604967" y="663348"/>
                </a:lnTo>
                <a:lnTo>
                  <a:pt x="639694" y="691675"/>
                </a:lnTo>
                <a:lnTo>
                  <a:pt x="672651" y="724935"/>
                </a:lnTo>
                <a:lnTo>
                  <a:pt x="703717" y="762465"/>
                </a:lnTo>
                <a:lnTo>
                  <a:pt x="732767" y="803605"/>
                </a:lnTo>
                <a:lnTo>
                  <a:pt x="759682" y="847693"/>
                </a:lnTo>
                <a:lnTo>
                  <a:pt x="784338" y="894069"/>
                </a:lnTo>
                <a:lnTo>
                  <a:pt x="806612" y="942070"/>
                </a:lnTo>
                <a:lnTo>
                  <a:pt x="814601" y="961854"/>
                </a:lnTo>
                <a:close/>
              </a:path>
              <a:path w="928370" h="1327150">
                <a:moveTo>
                  <a:pt x="928169" y="1326696"/>
                </a:moveTo>
                <a:lnTo>
                  <a:pt x="0" y="1326696"/>
                </a:lnTo>
                <a:lnTo>
                  <a:pt x="0" y="1227194"/>
                </a:lnTo>
                <a:lnTo>
                  <a:pt x="928169" y="1227194"/>
                </a:lnTo>
                <a:lnTo>
                  <a:pt x="928169" y="1326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5"/>
              </a:spcBef>
            </a:pPr>
            <a:r>
              <a:rPr dirty="0"/>
              <a:t>Updated</a:t>
            </a:r>
            <a:r>
              <a:rPr spc="-130" dirty="0"/>
              <a:t> </a:t>
            </a:r>
            <a:r>
              <a:rPr spc="-10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4284" y="1827475"/>
            <a:ext cx="892175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408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Visa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Information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Pack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Pack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reflects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following: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buFont typeface="Arial"/>
              <a:buChar char="•"/>
              <a:tabLst>
                <a:tab pos="81216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document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checklist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buFont typeface="Arial"/>
              <a:buChar char="•"/>
              <a:tabLst>
                <a:tab pos="81216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Letter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Authorisation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buFont typeface="Arial"/>
              <a:buChar char="•"/>
              <a:tabLst>
                <a:tab pos="81216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pdf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copy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Immi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buFont typeface="Arial"/>
              <a:buChar char="•"/>
              <a:tabLst>
                <a:tab pos="81216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lodge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408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Immi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686" y="2003664"/>
            <a:ext cx="171450" cy="2275205"/>
          </a:xfrm>
          <a:custGeom>
            <a:avLst/>
            <a:gdLst/>
            <a:ahLst/>
            <a:cxnLst/>
            <a:rect l="l" t="t" r="r" b="b"/>
            <a:pathLst>
              <a:path w="171450" h="2275204">
                <a:moveTo>
                  <a:pt x="170959" y="2275000"/>
                </a:moveTo>
                <a:lnTo>
                  <a:pt x="0" y="2275000"/>
                </a:lnTo>
                <a:lnTo>
                  <a:pt x="0" y="0"/>
                </a:lnTo>
                <a:lnTo>
                  <a:pt x="170959" y="0"/>
                </a:lnTo>
                <a:lnTo>
                  <a:pt x="170959" y="2275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618" y="1997962"/>
            <a:ext cx="1311275" cy="2280920"/>
          </a:xfrm>
          <a:custGeom>
            <a:avLst/>
            <a:gdLst/>
            <a:ahLst/>
            <a:cxnLst/>
            <a:rect l="l" t="t" r="r" b="b"/>
            <a:pathLst>
              <a:path w="1311275" h="2280920">
                <a:moveTo>
                  <a:pt x="1196715" y="2280730"/>
                </a:moveTo>
                <a:lnTo>
                  <a:pt x="0" y="2280730"/>
                </a:lnTo>
                <a:lnTo>
                  <a:pt x="0" y="5701"/>
                </a:lnTo>
                <a:lnTo>
                  <a:pt x="1196715" y="0"/>
                </a:lnTo>
                <a:lnTo>
                  <a:pt x="1240968" y="8998"/>
                </a:lnTo>
                <a:lnTo>
                  <a:pt x="1277208" y="33498"/>
                </a:lnTo>
                <a:lnTo>
                  <a:pt x="1301694" y="69758"/>
                </a:lnTo>
                <a:lnTo>
                  <a:pt x="1310687" y="114036"/>
                </a:lnTo>
                <a:lnTo>
                  <a:pt x="1310687" y="684219"/>
                </a:lnTo>
                <a:lnTo>
                  <a:pt x="256438" y="684219"/>
                </a:lnTo>
                <a:lnTo>
                  <a:pt x="256438" y="855273"/>
                </a:lnTo>
                <a:lnTo>
                  <a:pt x="1310687" y="855273"/>
                </a:lnTo>
                <a:lnTo>
                  <a:pt x="1310687" y="1026328"/>
                </a:lnTo>
                <a:lnTo>
                  <a:pt x="441644" y="1026328"/>
                </a:lnTo>
                <a:lnTo>
                  <a:pt x="441644" y="1140365"/>
                </a:lnTo>
                <a:lnTo>
                  <a:pt x="1310687" y="1140365"/>
                </a:lnTo>
                <a:lnTo>
                  <a:pt x="1310687" y="2166693"/>
                </a:lnTo>
                <a:lnTo>
                  <a:pt x="1301694" y="2210972"/>
                </a:lnTo>
                <a:lnTo>
                  <a:pt x="1277208" y="2247232"/>
                </a:lnTo>
                <a:lnTo>
                  <a:pt x="1240968" y="2271732"/>
                </a:lnTo>
                <a:lnTo>
                  <a:pt x="1196715" y="2280730"/>
                </a:lnTo>
                <a:close/>
              </a:path>
              <a:path w="1311275" h="2280920">
                <a:moveTo>
                  <a:pt x="1310687" y="855273"/>
                </a:moveTo>
                <a:lnTo>
                  <a:pt x="1054249" y="855273"/>
                </a:lnTo>
                <a:lnTo>
                  <a:pt x="1054249" y="684219"/>
                </a:lnTo>
                <a:lnTo>
                  <a:pt x="1310687" y="684219"/>
                </a:lnTo>
                <a:lnTo>
                  <a:pt x="1310687" y="855273"/>
                </a:lnTo>
                <a:close/>
              </a:path>
              <a:path w="1311275" h="2280920">
                <a:moveTo>
                  <a:pt x="1310687" y="1140365"/>
                </a:moveTo>
                <a:lnTo>
                  <a:pt x="883289" y="1140365"/>
                </a:lnTo>
                <a:lnTo>
                  <a:pt x="883289" y="1026328"/>
                </a:lnTo>
                <a:lnTo>
                  <a:pt x="1310687" y="1026328"/>
                </a:lnTo>
                <a:lnTo>
                  <a:pt x="1310687" y="1140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952" rIns="0" bIns="0" rtlCol="0">
            <a:spAutoFit/>
          </a:bodyPr>
          <a:lstStyle/>
          <a:p>
            <a:pPr marL="4572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60" dirty="0"/>
              <a:t> </a:t>
            </a:r>
            <a:r>
              <a:rPr dirty="0"/>
              <a:t>documents</a:t>
            </a:r>
            <a:r>
              <a:rPr spc="-90" dirty="0"/>
              <a:t> </a:t>
            </a:r>
            <a:r>
              <a:rPr dirty="0"/>
              <a:t>Members</a:t>
            </a:r>
            <a:r>
              <a:rPr spc="-60" dirty="0"/>
              <a:t> </a:t>
            </a:r>
            <a:r>
              <a:rPr dirty="0"/>
              <a:t>need</a:t>
            </a:r>
            <a:r>
              <a:rPr spc="-6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provide</a:t>
            </a:r>
            <a:r>
              <a:rPr spc="-7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35" dirty="0"/>
              <a:t>LPA</a:t>
            </a:r>
            <a:r>
              <a:rPr spc="-75" dirty="0"/>
              <a:t> </a:t>
            </a:r>
            <a:r>
              <a:rPr spc="-20" dirty="0"/>
              <a:t>when </a:t>
            </a:r>
            <a:r>
              <a:rPr dirty="0"/>
              <a:t>lodging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20" dirty="0"/>
              <a:t>visa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0906" y="2322620"/>
            <a:ext cx="8089265" cy="276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SzPct val="50000"/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signed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956a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form</a:t>
            </a:r>
            <a:r>
              <a:rPr sz="2000" u="none" spc="-3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with</a:t>
            </a:r>
            <a:r>
              <a:rPr sz="2000" u="none" spc="-4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the</a:t>
            </a:r>
            <a:r>
              <a:rPr sz="2000" u="none" spc="-35" dirty="0">
                <a:latin typeface="Calibri"/>
                <a:cs typeface="Calibri"/>
              </a:rPr>
              <a:t> </a:t>
            </a:r>
            <a:r>
              <a:rPr sz="2000" u="none" spc="-40" dirty="0">
                <a:latin typeface="Calibri"/>
                <a:cs typeface="Calibri"/>
              </a:rPr>
              <a:t>LPA</a:t>
            </a:r>
            <a:r>
              <a:rPr sz="2000" u="none" spc="-35" dirty="0">
                <a:latin typeface="Calibri"/>
                <a:cs typeface="Calibri"/>
              </a:rPr>
              <a:t> </a:t>
            </a:r>
            <a:r>
              <a:rPr sz="2000" u="none" spc="-10" dirty="0">
                <a:latin typeface="Calibri"/>
                <a:cs typeface="Calibri"/>
              </a:rPr>
              <a:t>Immigration</a:t>
            </a:r>
            <a:r>
              <a:rPr sz="2000" u="none" spc="-30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Services</a:t>
            </a:r>
            <a:r>
              <a:rPr sz="2000" u="none" spc="-2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Manager's</a:t>
            </a:r>
            <a:r>
              <a:rPr sz="2000" u="none" spc="-45" dirty="0">
                <a:latin typeface="Calibri"/>
                <a:cs typeface="Calibri"/>
              </a:rPr>
              <a:t> </a:t>
            </a:r>
            <a:r>
              <a:rPr sz="2000" u="none" spc="-10" dirty="0">
                <a:latin typeface="Calibri"/>
                <a:cs typeface="Calibri"/>
              </a:rPr>
              <a:t>signature </a:t>
            </a:r>
            <a:r>
              <a:rPr sz="2000" u="none" dirty="0">
                <a:latin typeface="Calibri"/>
                <a:cs typeface="Calibri"/>
              </a:rPr>
              <a:t>and</a:t>
            </a:r>
            <a:r>
              <a:rPr sz="2000" u="none" spc="-5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the</a:t>
            </a:r>
            <a:r>
              <a:rPr sz="2000" u="none" spc="-55" dirty="0">
                <a:latin typeface="Calibri"/>
                <a:cs typeface="Calibri"/>
              </a:rPr>
              <a:t> </a:t>
            </a:r>
            <a:r>
              <a:rPr sz="2000" u="none" dirty="0">
                <a:latin typeface="Calibri"/>
                <a:cs typeface="Calibri"/>
              </a:rPr>
              <a:t>applicant's</a:t>
            </a:r>
            <a:r>
              <a:rPr sz="2000" u="none" spc="-40" dirty="0">
                <a:latin typeface="Calibri"/>
                <a:cs typeface="Calibri"/>
              </a:rPr>
              <a:t> </a:t>
            </a:r>
            <a:r>
              <a:rPr sz="2000" u="none" spc="-10" dirty="0">
                <a:latin typeface="Calibri"/>
                <a:cs typeface="Calibri"/>
              </a:rPr>
              <a:t>signature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50000"/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Letter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Authorisatio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000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50000"/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Letter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of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Invitation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50000"/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Union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Consult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Personnel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list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50000"/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colour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copy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applicant's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passport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photo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page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50000"/>
              <a:buFont typeface="Wingdings"/>
              <a:buChar char=""/>
              <a:tabLst>
                <a:tab pos="354965" algn="l"/>
              </a:tabLst>
            </a:pPr>
            <a:r>
              <a:rPr sz="2000" spc="-30" dirty="0">
                <a:latin typeface="Calibri"/>
                <a:cs typeface="Calibri"/>
              </a:rPr>
              <a:t>Travel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insurance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50000"/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copy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memo/contract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50000"/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PDF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copy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application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downloaded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Immi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4555" y="2412771"/>
            <a:ext cx="1879600" cy="2426335"/>
          </a:xfrm>
          <a:custGeom>
            <a:avLst/>
            <a:gdLst/>
            <a:ahLst/>
            <a:cxnLst/>
            <a:rect l="l" t="t" r="r" b="b"/>
            <a:pathLst>
              <a:path w="1879600" h="2426335">
                <a:moveTo>
                  <a:pt x="790930" y="1813687"/>
                </a:moveTo>
                <a:lnTo>
                  <a:pt x="727494" y="1750212"/>
                </a:lnTo>
                <a:lnTo>
                  <a:pt x="527431" y="1950377"/>
                </a:lnTo>
                <a:lnTo>
                  <a:pt x="448614" y="1871522"/>
                </a:lnTo>
                <a:lnTo>
                  <a:pt x="385178" y="1935010"/>
                </a:lnTo>
                <a:lnTo>
                  <a:pt x="527431" y="2077339"/>
                </a:lnTo>
                <a:lnTo>
                  <a:pt x="790930" y="1813687"/>
                </a:lnTo>
                <a:close/>
              </a:path>
              <a:path w="1879600" h="2426335">
                <a:moveTo>
                  <a:pt x="790930" y="1449743"/>
                </a:moveTo>
                <a:lnTo>
                  <a:pt x="727494" y="1386255"/>
                </a:lnTo>
                <a:lnTo>
                  <a:pt x="527431" y="1586433"/>
                </a:lnTo>
                <a:lnTo>
                  <a:pt x="448614" y="1507578"/>
                </a:lnTo>
                <a:lnTo>
                  <a:pt x="385178" y="1571053"/>
                </a:lnTo>
                <a:lnTo>
                  <a:pt x="527431" y="1713395"/>
                </a:lnTo>
                <a:lnTo>
                  <a:pt x="790930" y="1449743"/>
                </a:lnTo>
                <a:close/>
              </a:path>
              <a:path w="1879600" h="2426335">
                <a:moveTo>
                  <a:pt x="790930" y="1085786"/>
                </a:moveTo>
                <a:lnTo>
                  <a:pt x="727494" y="1022311"/>
                </a:lnTo>
                <a:lnTo>
                  <a:pt x="527431" y="1222476"/>
                </a:lnTo>
                <a:lnTo>
                  <a:pt x="448614" y="1143622"/>
                </a:lnTo>
                <a:lnTo>
                  <a:pt x="385178" y="1207109"/>
                </a:lnTo>
                <a:lnTo>
                  <a:pt x="527431" y="1349438"/>
                </a:lnTo>
                <a:lnTo>
                  <a:pt x="790930" y="1085786"/>
                </a:lnTo>
                <a:close/>
              </a:path>
              <a:path w="1879600" h="2426335">
                <a:moveTo>
                  <a:pt x="790930" y="721842"/>
                </a:moveTo>
                <a:lnTo>
                  <a:pt x="727494" y="658355"/>
                </a:lnTo>
                <a:lnTo>
                  <a:pt x="527431" y="858532"/>
                </a:lnTo>
                <a:lnTo>
                  <a:pt x="448614" y="779678"/>
                </a:lnTo>
                <a:lnTo>
                  <a:pt x="385178" y="843153"/>
                </a:lnTo>
                <a:lnTo>
                  <a:pt x="527431" y="985494"/>
                </a:lnTo>
                <a:lnTo>
                  <a:pt x="790930" y="721842"/>
                </a:lnTo>
                <a:close/>
              </a:path>
              <a:path w="1879600" h="2426335">
                <a:moveTo>
                  <a:pt x="1515618" y="1880400"/>
                </a:moveTo>
                <a:lnTo>
                  <a:pt x="1000302" y="1880400"/>
                </a:lnTo>
                <a:lnTo>
                  <a:pt x="1000302" y="2001710"/>
                </a:lnTo>
                <a:lnTo>
                  <a:pt x="1515618" y="2001710"/>
                </a:lnTo>
                <a:lnTo>
                  <a:pt x="1515618" y="1880400"/>
                </a:lnTo>
                <a:close/>
              </a:path>
              <a:path w="1879600" h="2426335">
                <a:moveTo>
                  <a:pt x="1515618" y="1516443"/>
                </a:moveTo>
                <a:lnTo>
                  <a:pt x="1000302" y="1516443"/>
                </a:lnTo>
                <a:lnTo>
                  <a:pt x="1000302" y="1637766"/>
                </a:lnTo>
                <a:lnTo>
                  <a:pt x="1515618" y="1637766"/>
                </a:lnTo>
                <a:lnTo>
                  <a:pt x="1515618" y="1516443"/>
                </a:lnTo>
                <a:close/>
              </a:path>
              <a:path w="1879600" h="2426335">
                <a:moveTo>
                  <a:pt x="1515618" y="1152499"/>
                </a:moveTo>
                <a:lnTo>
                  <a:pt x="1000302" y="1152499"/>
                </a:lnTo>
                <a:lnTo>
                  <a:pt x="1000302" y="1273810"/>
                </a:lnTo>
                <a:lnTo>
                  <a:pt x="1515618" y="1273810"/>
                </a:lnTo>
                <a:lnTo>
                  <a:pt x="1515618" y="1152499"/>
                </a:lnTo>
                <a:close/>
              </a:path>
              <a:path w="1879600" h="2426335">
                <a:moveTo>
                  <a:pt x="1515618" y="788555"/>
                </a:moveTo>
                <a:lnTo>
                  <a:pt x="1000302" y="788555"/>
                </a:lnTo>
                <a:lnTo>
                  <a:pt x="1000302" y="909866"/>
                </a:lnTo>
                <a:lnTo>
                  <a:pt x="1515618" y="909866"/>
                </a:lnTo>
                <a:lnTo>
                  <a:pt x="1515618" y="788555"/>
                </a:lnTo>
                <a:close/>
              </a:path>
              <a:path w="1879600" h="2426335">
                <a:moveTo>
                  <a:pt x="1879346" y="303301"/>
                </a:moveTo>
                <a:lnTo>
                  <a:pt x="1869821" y="256082"/>
                </a:lnTo>
                <a:lnTo>
                  <a:pt x="1843836" y="217512"/>
                </a:lnTo>
                <a:lnTo>
                  <a:pt x="1805292" y="191516"/>
                </a:lnTo>
                <a:lnTo>
                  <a:pt x="1758099" y="181978"/>
                </a:lnTo>
                <a:lnTo>
                  <a:pt x="1697482" y="181978"/>
                </a:lnTo>
                <a:lnTo>
                  <a:pt x="1697482" y="363956"/>
                </a:lnTo>
                <a:lnTo>
                  <a:pt x="1697482" y="2244356"/>
                </a:lnTo>
                <a:lnTo>
                  <a:pt x="181876" y="2244356"/>
                </a:lnTo>
                <a:lnTo>
                  <a:pt x="181876" y="363956"/>
                </a:lnTo>
                <a:lnTo>
                  <a:pt x="515302" y="363956"/>
                </a:lnTo>
                <a:lnTo>
                  <a:pt x="515302" y="545934"/>
                </a:lnTo>
                <a:lnTo>
                  <a:pt x="1364043" y="545934"/>
                </a:lnTo>
                <a:lnTo>
                  <a:pt x="1364043" y="363956"/>
                </a:lnTo>
                <a:lnTo>
                  <a:pt x="1697482" y="363956"/>
                </a:lnTo>
                <a:lnTo>
                  <a:pt x="1697482" y="181978"/>
                </a:lnTo>
                <a:lnTo>
                  <a:pt x="1242796" y="181978"/>
                </a:lnTo>
                <a:lnTo>
                  <a:pt x="1242796" y="121323"/>
                </a:lnTo>
                <a:lnTo>
                  <a:pt x="1233271" y="74104"/>
                </a:lnTo>
                <a:lnTo>
                  <a:pt x="1207287" y="35534"/>
                </a:lnTo>
                <a:lnTo>
                  <a:pt x="1168742" y="9537"/>
                </a:lnTo>
                <a:lnTo>
                  <a:pt x="1121549" y="0"/>
                </a:lnTo>
                <a:lnTo>
                  <a:pt x="1030617" y="0"/>
                </a:lnTo>
                <a:lnTo>
                  <a:pt x="1030617" y="212305"/>
                </a:lnTo>
                <a:lnTo>
                  <a:pt x="1023467" y="247726"/>
                </a:lnTo>
                <a:lnTo>
                  <a:pt x="1003973" y="276644"/>
                </a:lnTo>
                <a:lnTo>
                  <a:pt x="975067" y="296151"/>
                </a:lnTo>
                <a:lnTo>
                  <a:pt x="939673" y="303301"/>
                </a:lnTo>
                <a:lnTo>
                  <a:pt x="904278" y="296151"/>
                </a:lnTo>
                <a:lnTo>
                  <a:pt x="875372" y="276644"/>
                </a:lnTo>
                <a:lnTo>
                  <a:pt x="855878" y="247726"/>
                </a:lnTo>
                <a:lnTo>
                  <a:pt x="848741" y="212305"/>
                </a:lnTo>
                <a:lnTo>
                  <a:pt x="855192" y="177355"/>
                </a:lnTo>
                <a:lnTo>
                  <a:pt x="873887" y="148590"/>
                </a:lnTo>
                <a:lnTo>
                  <a:pt x="901992" y="128930"/>
                </a:lnTo>
                <a:lnTo>
                  <a:pt x="936675" y="121323"/>
                </a:lnTo>
                <a:lnTo>
                  <a:pt x="939673" y="121323"/>
                </a:lnTo>
                <a:lnTo>
                  <a:pt x="975067" y="128473"/>
                </a:lnTo>
                <a:lnTo>
                  <a:pt x="1003973" y="147967"/>
                </a:lnTo>
                <a:lnTo>
                  <a:pt x="1023467" y="176885"/>
                </a:lnTo>
                <a:lnTo>
                  <a:pt x="1023556" y="177355"/>
                </a:lnTo>
                <a:lnTo>
                  <a:pt x="1030617" y="212305"/>
                </a:lnTo>
                <a:lnTo>
                  <a:pt x="1030617" y="0"/>
                </a:lnTo>
                <a:lnTo>
                  <a:pt x="757796" y="0"/>
                </a:lnTo>
                <a:lnTo>
                  <a:pt x="710603" y="9537"/>
                </a:lnTo>
                <a:lnTo>
                  <a:pt x="672071" y="35534"/>
                </a:lnTo>
                <a:lnTo>
                  <a:pt x="646087" y="74104"/>
                </a:lnTo>
                <a:lnTo>
                  <a:pt x="636549" y="121323"/>
                </a:lnTo>
                <a:lnTo>
                  <a:pt x="636549" y="181978"/>
                </a:lnTo>
                <a:lnTo>
                  <a:pt x="121246" y="181978"/>
                </a:lnTo>
                <a:lnTo>
                  <a:pt x="74053" y="191516"/>
                </a:lnTo>
                <a:lnTo>
                  <a:pt x="35509" y="217512"/>
                </a:lnTo>
                <a:lnTo>
                  <a:pt x="9525" y="256082"/>
                </a:lnTo>
                <a:lnTo>
                  <a:pt x="0" y="303301"/>
                </a:lnTo>
                <a:lnTo>
                  <a:pt x="0" y="2305012"/>
                </a:lnTo>
                <a:lnTo>
                  <a:pt x="9525" y="2352230"/>
                </a:lnTo>
                <a:lnTo>
                  <a:pt x="35509" y="2390800"/>
                </a:lnTo>
                <a:lnTo>
                  <a:pt x="74053" y="2416797"/>
                </a:lnTo>
                <a:lnTo>
                  <a:pt x="121246" y="2426335"/>
                </a:lnTo>
                <a:lnTo>
                  <a:pt x="1758099" y="2426335"/>
                </a:lnTo>
                <a:lnTo>
                  <a:pt x="1805292" y="2416797"/>
                </a:lnTo>
                <a:lnTo>
                  <a:pt x="1843836" y="2390800"/>
                </a:lnTo>
                <a:lnTo>
                  <a:pt x="1869821" y="2352230"/>
                </a:lnTo>
                <a:lnTo>
                  <a:pt x="1879346" y="2305012"/>
                </a:lnTo>
                <a:lnTo>
                  <a:pt x="1879346" y="2244356"/>
                </a:lnTo>
                <a:lnTo>
                  <a:pt x="1879346" y="363956"/>
                </a:lnTo>
                <a:lnTo>
                  <a:pt x="1879346" y="303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173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7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correctly</a:t>
            </a:r>
            <a:r>
              <a:rPr spc="-110" dirty="0"/>
              <a:t> </a:t>
            </a:r>
            <a:r>
              <a:rPr dirty="0"/>
              <a:t>attach</a:t>
            </a:r>
            <a:r>
              <a:rPr spc="-114" dirty="0"/>
              <a:t> </a:t>
            </a:r>
            <a:r>
              <a:rPr dirty="0"/>
              <a:t>evidence</a:t>
            </a:r>
            <a:r>
              <a:rPr spc="-85" dirty="0"/>
              <a:t> </a:t>
            </a:r>
            <a:r>
              <a:rPr dirty="0"/>
              <a:t>documentation</a:t>
            </a:r>
            <a:r>
              <a:rPr spc="-95" dirty="0"/>
              <a:t> </a:t>
            </a:r>
            <a:r>
              <a:rPr dirty="0"/>
              <a:t>in</a:t>
            </a:r>
            <a:r>
              <a:rPr spc="-110" dirty="0"/>
              <a:t> </a:t>
            </a:r>
            <a:r>
              <a:rPr spc="-20" dirty="0"/>
              <a:t>Immi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217" y="1549667"/>
            <a:ext cx="3749480" cy="49202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Form</a:t>
            </a:r>
            <a:r>
              <a:rPr spc="-55" dirty="0"/>
              <a:t> </a:t>
            </a:r>
            <a:r>
              <a:rPr dirty="0"/>
              <a:t>956a</a:t>
            </a:r>
            <a:r>
              <a:rPr spc="-25" dirty="0"/>
              <a:t> </a:t>
            </a:r>
            <a:r>
              <a:rPr spc="-10" dirty="0"/>
              <a:t>Appointment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b="0" dirty="0">
                <a:latin typeface="Calibri"/>
                <a:cs typeface="Calibri"/>
              </a:rPr>
              <a:t>956a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with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my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signature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10" dirty="0">
                <a:latin typeface="Calibri"/>
                <a:cs typeface="Calibri"/>
              </a:rPr>
              <a:t> applicants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signature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pc="-10" dirty="0"/>
              <a:t>Evidence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Invitation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10" dirty="0"/>
              <a:t>participate</a:t>
            </a: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b="0" dirty="0">
                <a:latin typeface="Calibri"/>
                <a:cs typeface="Calibri"/>
              </a:rPr>
              <a:t>Letter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invitation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pc="-10" dirty="0"/>
              <a:t>Evidence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Performer</a:t>
            </a:r>
            <a:r>
              <a:rPr spc="-25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film</a:t>
            </a:r>
            <a:r>
              <a:rPr spc="-15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spc="-10" dirty="0"/>
              <a:t>television</a:t>
            </a: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b="0" dirty="0">
                <a:latin typeface="Calibri"/>
                <a:cs typeface="Calibri"/>
              </a:rPr>
              <a:t>Letter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invitation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pc="-10" dirty="0"/>
              <a:t>Evidence</a:t>
            </a:r>
            <a:r>
              <a:rPr spc="-25" dirty="0"/>
              <a:t> </a:t>
            </a:r>
            <a:r>
              <a:rPr dirty="0"/>
              <a:t>of</a:t>
            </a:r>
            <a:r>
              <a:rPr spc="-10" dirty="0"/>
              <a:t> Personal</a:t>
            </a:r>
            <a:r>
              <a:rPr spc="-25" dirty="0"/>
              <a:t> </a:t>
            </a:r>
            <a:r>
              <a:rPr dirty="0"/>
              <a:t>Financial</a:t>
            </a:r>
            <a:r>
              <a:rPr spc="-35" dirty="0"/>
              <a:t> </a:t>
            </a:r>
            <a:r>
              <a:rPr spc="-10" dirty="0"/>
              <a:t>Status</a:t>
            </a: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b="0" dirty="0">
                <a:latin typeface="Calibri"/>
                <a:cs typeface="Calibri"/>
              </a:rPr>
              <a:t>Copy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contract/deal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memo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pc="-10" dirty="0"/>
              <a:t>Evidence</a:t>
            </a:r>
            <a:r>
              <a:rPr spc="-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Health</a:t>
            </a:r>
            <a:r>
              <a:rPr spc="-30" dirty="0"/>
              <a:t> </a:t>
            </a:r>
            <a:r>
              <a:rPr spc="-10" dirty="0"/>
              <a:t>Insurance</a:t>
            </a:r>
          </a:p>
          <a:p>
            <a:pPr marL="756285" marR="508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</a:tabLst>
            </a:pPr>
            <a:r>
              <a:rPr b="0" spc="-25" dirty="0">
                <a:latin typeface="Calibri"/>
                <a:cs typeface="Calibri"/>
              </a:rPr>
              <a:t>Travel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insurance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cert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(in</a:t>
            </a:r>
            <a:r>
              <a:rPr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English)</a:t>
            </a:r>
            <a:r>
              <a:rPr u="none" spc="-35" dirty="0">
                <a:solidFill>
                  <a:srgbClr val="FF0000"/>
                </a:solidFill>
              </a:rPr>
              <a:t> </a:t>
            </a:r>
            <a:r>
              <a:rPr b="0" u="none" dirty="0">
                <a:latin typeface="Calibri"/>
                <a:cs typeface="Calibri"/>
              </a:rPr>
              <a:t>OR</a:t>
            </a:r>
            <a:r>
              <a:rPr b="0" u="none" spc="-3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copy</a:t>
            </a:r>
            <a:r>
              <a:rPr b="0" u="none" spc="-3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of</a:t>
            </a:r>
            <a:r>
              <a:rPr b="0" u="none" spc="-4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passport</a:t>
            </a:r>
            <a:r>
              <a:rPr b="0" u="none" spc="-2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if</a:t>
            </a:r>
            <a:r>
              <a:rPr b="0" u="none" spc="-4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eligible</a:t>
            </a:r>
            <a:r>
              <a:rPr b="0" u="none" spc="-1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for</a:t>
            </a:r>
            <a:r>
              <a:rPr b="0" u="none" spc="-55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reciprocal </a:t>
            </a:r>
            <a:r>
              <a:rPr b="0" u="none" dirty="0">
                <a:latin typeface="Calibri"/>
                <a:cs typeface="Calibri"/>
              </a:rPr>
              <a:t>health</a:t>
            </a:r>
            <a:r>
              <a:rPr b="0" u="none" spc="-4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care</a:t>
            </a: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pc="-25" dirty="0"/>
              <a:t>Travel</a:t>
            </a:r>
            <a:r>
              <a:rPr spc="-20" dirty="0"/>
              <a:t> </a:t>
            </a:r>
            <a:r>
              <a:rPr spc="-10" dirty="0"/>
              <a:t>Document</a:t>
            </a: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b="0" dirty="0">
                <a:latin typeface="Calibri"/>
                <a:cs typeface="Calibri"/>
              </a:rPr>
              <a:t>Clear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colour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copy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10" dirty="0">
                <a:latin typeface="Calibri"/>
                <a:cs typeface="Calibri"/>
              </a:rPr>
              <a:t> applicant's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passport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96" y="1380896"/>
            <a:ext cx="8276115" cy="46554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079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4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download</a:t>
            </a:r>
            <a:r>
              <a:rPr spc="-7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pdf</a:t>
            </a:r>
            <a:r>
              <a:rPr spc="-50" dirty="0"/>
              <a:t> </a:t>
            </a:r>
            <a:r>
              <a:rPr dirty="0"/>
              <a:t>copy</a:t>
            </a:r>
            <a:r>
              <a:rPr spc="-7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your</a:t>
            </a:r>
            <a:r>
              <a:rPr spc="-45" dirty="0"/>
              <a:t> </a:t>
            </a:r>
            <a:r>
              <a:rPr dirty="0"/>
              <a:t>visa</a:t>
            </a:r>
            <a:r>
              <a:rPr spc="-60" dirty="0"/>
              <a:t> </a:t>
            </a:r>
            <a:r>
              <a:rPr dirty="0"/>
              <a:t>application</a:t>
            </a:r>
            <a:r>
              <a:rPr spc="-8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20" dirty="0"/>
              <a:t>Immi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Wingdings</vt:lpstr>
      <vt:lpstr>Office Theme</vt:lpstr>
      <vt:lpstr>Changes to 408 Visa Processing</vt:lpstr>
      <vt:lpstr>Overview</vt:lpstr>
      <vt:lpstr>Why has the LPA visa process has changed?</vt:lpstr>
      <vt:lpstr>New Timeline for Visa Applications</vt:lpstr>
      <vt:lpstr>Department of Home Affairs current processing times</vt:lpstr>
      <vt:lpstr>Updated Resources</vt:lpstr>
      <vt:lpstr>The documents Members need to provide to LPA when lodging a visa</vt:lpstr>
      <vt:lpstr>How to correctly attach evidence documentation in Immi</vt:lpstr>
      <vt:lpstr>How to download a pdf copy of your visa application in Immi</vt:lpstr>
      <vt:lpstr>How to pay for and lodge your visa applications in Immi</vt:lpstr>
      <vt:lpstr>Questions</vt:lpstr>
    </vt:vector>
  </TitlesOfParts>
  <Company>Paoli Smith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Berardone</dc:creator>
  <cp:lastModifiedBy>Eloise Gandolfo</cp:lastModifiedBy>
  <cp:revision>1</cp:revision>
  <dcterms:created xsi:type="dcterms:W3CDTF">2025-07-09T05:33:19Z</dcterms:created>
  <dcterms:modified xsi:type="dcterms:W3CDTF">2025-07-09T05:33:47Z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0x010100BB9C4470F1BE464FA5BC1367840916EB</vt:lpwstr>
  </property>
  <property fmtid="{D5CDD505-2E9C-101B-9397-08002B2CF9AE}" pid="3" name="Created">
    <vt:filetime>2025-07-09T00:00:00Z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2025-07-09T00:00:00Z</vt:filetime>
  </property>
  <property fmtid="{D5CDD505-2E9C-101B-9397-08002B2CF9AE}" pid="6" name="Producer">
    <vt:lpwstr>Adobe PDF Library 25.1.250</vt:lpwstr>
  </property>
</Properties>
</file>